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64" r:id="rId2"/>
    <p:sldId id="265" r:id="rId3"/>
    <p:sldId id="266" r:id="rId4"/>
    <p:sldId id="256" r:id="rId5"/>
    <p:sldId id="258" r:id="rId6"/>
    <p:sldId id="259" r:id="rId7"/>
    <p:sldId id="260" r:id="rId8"/>
    <p:sldId id="261" r:id="rId9"/>
    <p:sldId id="262" r:id="rId10"/>
    <p:sldId id="263" r:id="rId11"/>
    <p:sldId id="267" r:id="rId12"/>
    <p:sldId id="270" r:id="rId13"/>
    <p:sldId id="268" r:id="rId14"/>
    <p:sldId id="269" r:id="rId15"/>
    <p:sldId id="25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6024"/>
  </p:normalViewPr>
  <p:slideViewPr>
    <p:cSldViewPr snapToGrid="0">
      <p:cViewPr varScale="1">
        <p:scale>
          <a:sx n="124" d="100"/>
          <a:sy n="124" d="100"/>
        </p:scale>
        <p:origin x="20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F367B6-8C42-4DF0-BE24-D38A34400F55}" type="doc">
      <dgm:prSet loTypeId="urn:microsoft.com/office/officeart/2005/8/layout/defaul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D537F00-7D44-4168-8E75-68D1C24C5CE2}">
      <dgm:prSet/>
      <dgm:spPr/>
      <dgm:t>
        <a:bodyPr/>
        <a:lstStyle/>
        <a:p>
          <a:r>
            <a:rPr lang="en-US"/>
            <a:t>Raghav Khanna</a:t>
          </a:r>
        </a:p>
      </dgm:t>
    </dgm:pt>
    <dgm:pt modelId="{C88AE4AD-6AA2-4E1A-A737-2D85D7620979}" type="parTrans" cxnId="{0957FE4C-5B2C-4BA2-B308-172A8C3790F0}">
      <dgm:prSet/>
      <dgm:spPr/>
      <dgm:t>
        <a:bodyPr/>
        <a:lstStyle/>
        <a:p>
          <a:endParaRPr lang="en-US"/>
        </a:p>
      </dgm:t>
    </dgm:pt>
    <dgm:pt modelId="{0A01434E-34F3-415B-BD16-E3BD78550AC4}" type="sibTrans" cxnId="{0957FE4C-5B2C-4BA2-B308-172A8C3790F0}">
      <dgm:prSet/>
      <dgm:spPr/>
      <dgm:t>
        <a:bodyPr/>
        <a:lstStyle/>
        <a:p>
          <a:endParaRPr lang="en-US"/>
        </a:p>
      </dgm:t>
    </dgm:pt>
    <dgm:pt modelId="{25C9A725-A523-4A52-85DB-9EFE83C03702}">
      <dgm:prSet/>
      <dgm:spPr/>
      <dgm:t>
        <a:bodyPr/>
        <a:lstStyle/>
        <a:p>
          <a:r>
            <a:rPr lang="en-US"/>
            <a:t>Sahil Mattoo</a:t>
          </a:r>
        </a:p>
      </dgm:t>
    </dgm:pt>
    <dgm:pt modelId="{75E2A833-FAFD-4F86-81B8-0B9846EE7B21}" type="parTrans" cxnId="{BE68FD33-2EAA-4780-AD01-76BAE87BA3FF}">
      <dgm:prSet/>
      <dgm:spPr/>
      <dgm:t>
        <a:bodyPr/>
        <a:lstStyle/>
        <a:p>
          <a:endParaRPr lang="en-US"/>
        </a:p>
      </dgm:t>
    </dgm:pt>
    <dgm:pt modelId="{572A51F3-3D88-4CA2-8C66-5BE6784A7F6E}" type="sibTrans" cxnId="{BE68FD33-2EAA-4780-AD01-76BAE87BA3FF}">
      <dgm:prSet/>
      <dgm:spPr/>
      <dgm:t>
        <a:bodyPr/>
        <a:lstStyle/>
        <a:p>
          <a:endParaRPr lang="en-US"/>
        </a:p>
      </dgm:t>
    </dgm:pt>
    <dgm:pt modelId="{7A7D8B14-DB76-4F2C-B761-CE03D3E97475}">
      <dgm:prSet/>
      <dgm:spPr/>
      <dgm:t>
        <a:bodyPr/>
        <a:lstStyle/>
        <a:p>
          <a:r>
            <a:rPr lang="en-US"/>
            <a:t>Dharmil Shah</a:t>
          </a:r>
        </a:p>
      </dgm:t>
    </dgm:pt>
    <dgm:pt modelId="{CE85F8BC-5F46-45B1-9DE0-97E4745B56A5}" type="parTrans" cxnId="{439A9C55-1471-467E-B3FB-BEF0120E85DA}">
      <dgm:prSet/>
      <dgm:spPr/>
      <dgm:t>
        <a:bodyPr/>
        <a:lstStyle/>
        <a:p>
          <a:endParaRPr lang="en-US"/>
        </a:p>
      </dgm:t>
    </dgm:pt>
    <dgm:pt modelId="{8A63D698-B426-41CA-A2EF-B6A6CE34B567}" type="sibTrans" cxnId="{439A9C55-1471-467E-B3FB-BEF0120E85DA}">
      <dgm:prSet/>
      <dgm:spPr/>
      <dgm:t>
        <a:bodyPr/>
        <a:lstStyle/>
        <a:p>
          <a:endParaRPr lang="en-US"/>
        </a:p>
      </dgm:t>
    </dgm:pt>
    <dgm:pt modelId="{AA6D9719-77D6-4339-97C4-AE667152255B}">
      <dgm:prSet/>
      <dgm:spPr/>
      <dgm:t>
        <a:bodyPr/>
        <a:lstStyle/>
        <a:p>
          <a:r>
            <a:rPr lang="en-US"/>
            <a:t>Prasad Pathak</a:t>
          </a:r>
        </a:p>
      </dgm:t>
    </dgm:pt>
    <dgm:pt modelId="{1FBE6CB4-3C63-4A7B-B33C-C896AC4F9BF9}" type="parTrans" cxnId="{6B5E30F5-E42A-46F4-8622-9207FEB615E6}">
      <dgm:prSet/>
      <dgm:spPr/>
      <dgm:t>
        <a:bodyPr/>
        <a:lstStyle/>
        <a:p>
          <a:endParaRPr lang="en-US"/>
        </a:p>
      </dgm:t>
    </dgm:pt>
    <dgm:pt modelId="{E8E3EBC1-5EB7-461F-AC14-DA12773D0820}" type="sibTrans" cxnId="{6B5E30F5-E42A-46F4-8622-9207FEB615E6}">
      <dgm:prSet/>
      <dgm:spPr/>
      <dgm:t>
        <a:bodyPr/>
        <a:lstStyle/>
        <a:p>
          <a:endParaRPr lang="en-US"/>
        </a:p>
      </dgm:t>
    </dgm:pt>
    <dgm:pt modelId="{F7369427-12B2-4871-86BF-4BB6360FB14F}">
      <dgm:prSet/>
      <dgm:spPr/>
      <dgm:t>
        <a:bodyPr/>
        <a:lstStyle/>
        <a:p>
          <a:r>
            <a:rPr lang="en-US"/>
            <a:t>Parag Khankhari</a:t>
          </a:r>
        </a:p>
      </dgm:t>
    </dgm:pt>
    <dgm:pt modelId="{946DF8AF-97B7-444C-BE67-BD24221FC9AA}" type="parTrans" cxnId="{F92717D4-BAF2-42DC-B35F-AAA858AAFF40}">
      <dgm:prSet/>
      <dgm:spPr/>
      <dgm:t>
        <a:bodyPr/>
        <a:lstStyle/>
        <a:p>
          <a:endParaRPr lang="en-US"/>
        </a:p>
      </dgm:t>
    </dgm:pt>
    <dgm:pt modelId="{9D6B5974-7776-44EB-A33C-B7C04971B55B}" type="sibTrans" cxnId="{F92717D4-BAF2-42DC-B35F-AAA858AAFF40}">
      <dgm:prSet/>
      <dgm:spPr/>
      <dgm:t>
        <a:bodyPr/>
        <a:lstStyle/>
        <a:p>
          <a:endParaRPr lang="en-US"/>
        </a:p>
      </dgm:t>
    </dgm:pt>
    <dgm:pt modelId="{8A51C6D4-1331-40D7-B255-C3054B211E4E}">
      <dgm:prSet/>
      <dgm:spPr/>
      <dgm:t>
        <a:bodyPr/>
        <a:lstStyle/>
        <a:p>
          <a:r>
            <a:rPr lang="en-US"/>
            <a:t>Sarvesh Sawant</a:t>
          </a:r>
        </a:p>
      </dgm:t>
    </dgm:pt>
    <dgm:pt modelId="{FAF23FFC-D66B-4156-B2E2-153AC42EED60}" type="parTrans" cxnId="{44ABE635-F03C-4785-960D-B52082CB3F63}">
      <dgm:prSet/>
      <dgm:spPr/>
      <dgm:t>
        <a:bodyPr/>
        <a:lstStyle/>
        <a:p>
          <a:endParaRPr lang="en-US"/>
        </a:p>
      </dgm:t>
    </dgm:pt>
    <dgm:pt modelId="{23938896-3F6B-473A-919D-7CB742949740}" type="sibTrans" cxnId="{44ABE635-F03C-4785-960D-B52082CB3F63}">
      <dgm:prSet/>
      <dgm:spPr/>
      <dgm:t>
        <a:bodyPr/>
        <a:lstStyle/>
        <a:p>
          <a:endParaRPr lang="en-US"/>
        </a:p>
      </dgm:t>
    </dgm:pt>
    <dgm:pt modelId="{7B0F6D5A-2850-47E4-BD30-3A67A9DAB407}">
      <dgm:prSet/>
      <dgm:spPr/>
      <dgm:t>
        <a:bodyPr/>
        <a:lstStyle/>
        <a:p>
          <a:r>
            <a:rPr lang="en-US"/>
            <a:t>Yathish reddy</a:t>
          </a:r>
        </a:p>
      </dgm:t>
    </dgm:pt>
    <dgm:pt modelId="{0F0671FE-20D9-48EE-B4CA-1EB964418D0E}" type="parTrans" cxnId="{B790F348-FD2E-4568-B2C1-A031C72E899E}">
      <dgm:prSet/>
      <dgm:spPr/>
      <dgm:t>
        <a:bodyPr/>
        <a:lstStyle/>
        <a:p>
          <a:endParaRPr lang="en-US"/>
        </a:p>
      </dgm:t>
    </dgm:pt>
    <dgm:pt modelId="{D7890D33-430D-4AF3-AC85-46B9ECEA73A9}" type="sibTrans" cxnId="{B790F348-FD2E-4568-B2C1-A031C72E899E}">
      <dgm:prSet/>
      <dgm:spPr/>
      <dgm:t>
        <a:bodyPr/>
        <a:lstStyle/>
        <a:p>
          <a:endParaRPr lang="en-US"/>
        </a:p>
      </dgm:t>
    </dgm:pt>
    <dgm:pt modelId="{6E915C1F-81BE-4F4D-A52E-D88EEB92570D}">
      <dgm:prSet/>
      <dgm:spPr/>
      <dgm:t>
        <a:bodyPr/>
        <a:lstStyle/>
        <a:p>
          <a:r>
            <a:rPr lang="en-US"/>
            <a:t>Sathwik</a:t>
          </a:r>
        </a:p>
      </dgm:t>
    </dgm:pt>
    <dgm:pt modelId="{3B32A4B8-B81B-4CD5-9929-B9458B77C950}" type="parTrans" cxnId="{A4A89DE7-BD4A-489E-AADD-D167EF4CAB76}">
      <dgm:prSet/>
      <dgm:spPr/>
      <dgm:t>
        <a:bodyPr/>
        <a:lstStyle/>
        <a:p>
          <a:endParaRPr lang="en-US"/>
        </a:p>
      </dgm:t>
    </dgm:pt>
    <dgm:pt modelId="{6441D3DE-CA80-4A7D-80F1-1528F43C6F8A}" type="sibTrans" cxnId="{A4A89DE7-BD4A-489E-AADD-D167EF4CAB76}">
      <dgm:prSet/>
      <dgm:spPr/>
      <dgm:t>
        <a:bodyPr/>
        <a:lstStyle/>
        <a:p>
          <a:endParaRPr lang="en-US"/>
        </a:p>
      </dgm:t>
    </dgm:pt>
    <dgm:pt modelId="{7EDCED03-DE65-437C-A3C6-78C674F036FF}">
      <dgm:prSet/>
      <dgm:spPr/>
      <dgm:t>
        <a:bodyPr/>
        <a:lstStyle/>
        <a:p>
          <a:r>
            <a:rPr lang="en-US"/>
            <a:t>Dhruv Parmar</a:t>
          </a:r>
        </a:p>
      </dgm:t>
    </dgm:pt>
    <dgm:pt modelId="{BDE533F6-FA49-4ED4-BA3B-857062932757}" type="parTrans" cxnId="{5C85934E-305C-4986-8D77-6B2952D19538}">
      <dgm:prSet/>
      <dgm:spPr/>
      <dgm:t>
        <a:bodyPr/>
        <a:lstStyle/>
        <a:p>
          <a:endParaRPr lang="en-US"/>
        </a:p>
      </dgm:t>
    </dgm:pt>
    <dgm:pt modelId="{892EAFAA-B14E-4197-A80E-C590A1B96D43}" type="sibTrans" cxnId="{5C85934E-305C-4986-8D77-6B2952D19538}">
      <dgm:prSet/>
      <dgm:spPr/>
      <dgm:t>
        <a:bodyPr/>
        <a:lstStyle/>
        <a:p>
          <a:endParaRPr lang="en-US"/>
        </a:p>
      </dgm:t>
    </dgm:pt>
    <dgm:pt modelId="{FD69E31F-42AE-48A1-9751-0F2A55862C81}">
      <dgm:prSet/>
      <dgm:spPr/>
      <dgm:t>
        <a:bodyPr/>
        <a:lstStyle/>
        <a:p>
          <a:r>
            <a:rPr lang="en-US"/>
            <a:t>Swini Rodrigues</a:t>
          </a:r>
        </a:p>
      </dgm:t>
    </dgm:pt>
    <dgm:pt modelId="{19BE8BAE-A883-4A61-9B44-246B596CAD28}" type="parTrans" cxnId="{27FAACFA-D30C-4170-87BA-3B70E07DF4BC}">
      <dgm:prSet/>
      <dgm:spPr/>
      <dgm:t>
        <a:bodyPr/>
        <a:lstStyle/>
        <a:p>
          <a:endParaRPr lang="en-US"/>
        </a:p>
      </dgm:t>
    </dgm:pt>
    <dgm:pt modelId="{973A5D0C-0AFA-4C1B-A54A-501109F1DEF5}" type="sibTrans" cxnId="{27FAACFA-D30C-4170-87BA-3B70E07DF4BC}">
      <dgm:prSet/>
      <dgm:spPr/>
      <dgm:t>
        <a:bodyPr/>
        <a:lstStyle/>
        <a:p>
          <a:endParaRPr lang="en-US"/>
        </a:p>
      </dgm:t>
    </dgm:pt>
    <dgm:pt modelId="{36EA2895-3128-554E-BE18-0290BC995C2F}" type="pres">
      <dgm:prSet presAssocID="{3AF367B6-8C42-4DF0-BE24-D38A34400F55}" presName="diagram" presStyleCnt="0">
        <dgm:presLayoutVars>
          <dgm:dir/>
          <dgm:resizeHandles val="exact"/>
        </dgm:presLayoutVars>
      </dgm:prSet>
      <dgm:spPr/>
    </dgm:pt>
    <dgm:pt modelId="{CDC8DC12-7224-0A47-924E-3C3403215959}" type="pres">
      <dgm:prSet presAssocID="{7D537F00-7D44-4168-8E75-68D1C24C5CE2}" presName="node" presStyleLbl="node1" presStyleIdx="0" presStyleCnt="10">
        <dgm:presLayoutVars>
          <dgm:bulletEnabled val="1"/>
        </dgm:presLayoutVars>
      </dgm:prSet>
      <dgm:spPr/>
    </dgm:pt>
    <dgm:pt modelId="{165B28E9-EC1E-5742-BD9D-AA8C697B31D6}" type="pres">
      <dgm:prSet presAssocID="{0A01434E-34F3-415B-BD16-E3BD78550AC4}" presName="sibTrans" presStyleCnt="0"/>
      <dgm:spPr/>
    </dgm:pt>
    <dgm:pt modelId="{EA033E71-3251-E14B-BEF4-009CFABD0E22}" type="pres">
      <dgm:prSet presAssocID="{25C9A725-A523-4A52-85DB-9EFE83C03702}" presName="node" presStyleLbl="node1" presStyleIdx="1" presStyleCnt="10">
        <dgm:presLayoutVars>
          <dgm:bulletEnabled val="1"/>
        </dgm:presLayoutVars>
      </dgm:prSet>
      <dgm:spPr/>
    </dgm:pt>
    <dgm:pt modelId="{C084AFD8-C3F9-D94D-9072-517D07AE0435}" type="pres">
      <dgm:prSet presAssocID="{572A51F3-3D88-4CA2-8C66-5BE6784A7F6E}" presName="sibTrans" presStyleCnt="0"/>
      <dgm:spPr/>
    </dgm:pt>
    <dgm:pt modelId="{10B657D9-9927-B341-A049-6399280E6854}" type="pres">
      <dgm:prSet presAssocID="{7A7D8B14-DB76-4F2C-B761-CE03D3E97475}" presName="node" presStyleLbl="node1" presStyleIdx="2" presStyleCnt="10">
        <dgm:presLayoutVars>
          <dgm:bulletEnabled val="1"/>
        </dgm:presLayoutVars>
      </dgm:prSet>
      <dgm:spPr/>
    </dgm:pt>
    <dgm:pt modelId="{0A024BB8-A387-E841-ADED-6D586070AC29}" type="pres">
      <dgm:prSet presAssocID="{8A63D698-B426-41CA-A2EF-B6A6CE34B567}" presName="sibTrans" presStyleCnt="0"/>
      <dgm:spPr/>
    </dgm:pt>
    <dgm:pt modelId="{68AC5087-662A-434E-95E4-678940649F2E}" type="pres">
      <dgm:prSet presAssocID="{AA6D9719-77D6-4339-97C4-AE667152255B}" presName="node" presStyleLbl="node1" presStyleIdx="3" presStyleCnt="10">
        <dgm:presLayoutVars>
          <dgm:bulletEnabled val="1"/>
        </dgm:presLayoutVars>
      </dgm:prSet>
      <dgm:spPr/>
    </dgm:pt>
    <dgm:pt modelId="{A291E631-2F3D-D54C-B28E-3EFA32E00B9F}" type="pres">
      <dgm:prSet presAssocID="{E8E3EBC1-5EB7-461F-AC14-DA12773D0820}" presName="sibTrans" presStyleCnt="0"/>
      <dgm:spPr/>
    </dgm:pt>
    <dgm:pt modelId="{446787A7-6451-364E-8D5F-734D2C298DE6}" type="pres">
      <dgm:prSet presAssocID="{F7369427-12B2-4871-86BF-4BB6360FB14F}" presName="node" presStyleLbl="node1" presStyleIdx="4" presStyleCnt="10">
        <dgm:presLayoutVars>
          <dgm:bulletEnabled val="1"/>
        </dgm:presLayoutVars>
      </dgm:prSet>
      <dgm:spPr/>
    </dgm:pt>
    <dgm:pt modelId="{9BF5C456-67C2-3149-BD48-6C4FE941FC9D}" type="pres">
      <dgm:prSet presAssocID="{9D6B5974-7776-44EB-A33C-B7C04971B55B}" presName="sibTrans" presStyleCnt="0"/>
      <dgm:spPr/>
    </dgm:pt>
    <dgm:pt modelId="{A3943082-026F-0D4E-96E5-E81A35D1940E}" type="pres">
      <dgm:prSet presAssocID="{8A51C6D4-1331-40D7-B255-C3054B211E4E}" presName="node" presStyleLbl="node1" presStyleIdx="5" presStyleCnt="10">
        <dgm:presLayoutVars>
          <dgm:bulletEnabled val="1"/>
        </dgm:presLayoutVars>
      </dgm:prSet>
      <dgm:spPr/>
    </dgm:pt>
    <dgm:pt modelId="{60001307-6E6F-DB41-96B7-179E7B05C67D}" type="pres">
      <dgm:prSet presAssocID="{23938896-3F6B-473A-919D-7CB742949740}" presName="sibTrans" presStyleCnt="0"/>
      <dgm:spPr/>
    </dgm:pt>
    <dgm:pt modelId="{DFE1377D-4D0E-7846-9CF1-6FC2EEA244A0}" type="pres">
      <dgm:prSet presAssocID="{7B0F6D5A-2850-47E4-BD30-3A67A9DAB407}" presName="node" presStyleLbl="node1" presStyleIdx="6" presStyleCnt="10">
        <dgm:presLayoutVars>
          <dgm:bulletEnabled val="1"/>
        </dgm:presLayoutVars>
      </dgm:prSet>
      <dgm:spPr/>
    </dgm:pt>
    <dgm:pt modelId="{E88B07AE-2BD4-5049-8227-43F50456BDFD}" type="pres">
      <dgm:prSet presAssocID="{D7890D33-430D-4AF3-AC85-46B9ECEA73A9}" presName="sibTrans" presStyleCnt="0"/>
      <dgm:spPr/>
    </dgm:pt>
    <dgm:pt modelId="{2913C22C-92F0-A444-B2F0-3A3230979CF3}" type="pres">
      <dgm:prSet presAssocID="{6E915C1F-81BE-4F4D-A52E-D88EEB92570D}" presName="node" presStyleLbl="node1" presStyleIdx="7" presStyleCnt="10">
        <dgm:presLayoutVars>
          <dgm:bulletEnabled val="1"/>
        </dgm:presLayoutVars>
      </dgm:prSet>
      <dgm:spPr/>
    </dgm:pt>
    <dgm:pt modelId="{1CCB17FC-0210-6C47-B4FF-97FDAB8C3245}" type="pres">
      <dgm:prSet presAssocID="{6441D3DE-CA80-4A7D-80F1-1528F43C6F8A}" presName="sibTrans" presStyleCnt="0"/>
      <dgm:spPr/>
    </dgm:pt>
    <dgm:pt modelId="{1C579947-8BC8-5247-B448-0F32A7D66AA5}" type="pres">
      <dgm:prSet presAssocID="{7EDCED03-DE65-437C-A3C6-78C674F036FF}" presName="node" presStyleLbl="node1" presStyleIdx="8" presStyleCnt="10">
        <dgm:presLayoutVars>
          <dgm:bulletEnabled val="1"/>
        </dgm:presLayoutVars>
      </dgm:prSet>
      <dgm:spPr/>
    </dgm:pt>
    <dgm:pt modelId="{0B6800FD-0704-A943-BE75-F5977604D0FB}" type="pres">
      <dgm:prSet presAssocID="{892EAFAA-B14E-4197-A80E-C590A1B96D43}" presName="sibTrans" presStyleCnt="0"/>
      <dgm:spPr/>
    </dgm:pt>
    <dgm:pt modelId="{66CF7637-0831-DE4F-93DD-58DFBCBDE29C}" type="pres">
      <dgm:prSet presAssocID="{FD69E31F-42AE-48A1-9751-0F2A55862C81}" presName="node" presStyleLbl="node1" presStyleIdx="9" presStyleCnt="10">
        <dgm:presLayoutVars>
          <dgm:bulletEnabled val="1"/>
        </dgm:presLayoutVars>
      </dgm:prSet>
      <dgm:spPr/>
    </dgm:pt>
  </dgm:ptLst>
  <dgm:cxnLst>
    <dgm:cxn modelId="{DB88AC0A-62A8-DF42-8983-5D3171D92BC8}" type="presOf" srcId="{F7369427-12B2-4871-86BF-4BB6360FB14F}" destId="{446787A7-6451-364E-8D5F-734D2C298DE6}" srcOrd="0" destOrd="0" presId="urn:microsoft.com/office/officeart/2005/8/layout/default"/>
    <dgm:cxn modelId="{910EA21F-8B5D-0343-B1A5-A8F39ADDD9A1}" type="presOf" srcId="{7B0F6D5A-2850-47E4-BD30-3A67A9DAB407}" destId="{DFE1377D-4D0E-7846-9CF1-6FC2EEA244A0}" srcOrd="0" destOrd="0" presId="urn:microsoft.com/office/officeart/2005/8/layout/default"/>
    <dgm:cxn modelId="{BE68FD33-2EAA-4780-AD01-76BAE87BA3FF}" srcId="{3AF367B6-8C42-4DF0-BE24-D38A34400F55}" destId="{25C9A725-A523-4A52-85DB-9EFE83C03702}" srcOrd="1" destOrd="0" parTransId="{75E2A833-FAFD-4F86-81B8-0B9846EE7B21}" sibTransId="{572A51F3-3D88-4CA2-8C66-5BE6784A7F6E}"/>
    <dgm:cxn modelId="{44ABE635-F03C-4785-960D-B52082CB3F63}" srcId="{3AF367B6-8C42-4DF0-BE24-D38A34400F55}" destId="{8A51C6D4-1331-40D7-B255-C3054B211E4E}" srcOrd="5" destOrd="0" parTransId="{FAF23FFC-D66B-4156-B2E2-153AC42EED60}" sibTransId="{23938896-3F6B-473A-919D-7CB742949740}"/>
    <dgm:cxn modelId="{B790F348-FD2E-4568-B2C1-A031C72E899E}" srcId="{3AF367B6-8C42-4DF0-BE24-D38A34400F55}" destId="{7B0F6D5A-2850-47E4-BD30-3A67A9DAB407}" srcOrd="6" destOrd="0" parTransId="{0F0671FE-20D9-48EE-B4CA-1EB964418D0E}" sibTransId="{D7890D33-430D-4AF3-AC85-46B9ECEA73A9}"/>
    <dgm:cxn modelId="{0957FE4C-5B2C-4BA2-B308-172A8C3790F0}" srcId="{3AF367B6-8C42-4DF0-BE24-D38A34400F55}" destId="{7D537F00-7D44-4168-8E75-68D1C24C5CE2}" srcOrd="0" destOrd="0" parTransId="{C88AE4AD-6AA2-4E1A-A737-2D85D7620979}" sibTransId="{0A01434E-34F3-415B-BD16-E3BD78550AC4}"/>
    <dgm:cxn modelId="{5C85934E-305C-4986-8D77-6B2952D19538}" srcId="{3AF367B6-8C42-4DF0-BE24-D38A34400F55}" destId="{7EDCED03-DE65-437C-A3C6-78C674F036FF}" srcOrd="8" destOrd="0" parTransId="{BDE533F6-FA49-4ED4-BA3B-857062932757}" sibTransId="{892EAFAA-B14E-4197-A80E-C590A1B96D43}"/>
    <dgm:cxn modelId="{439A9C55-1471-467E-B3FB-BEF0120E85DA}" srcId="{3AF367B6-8C42-4DF0-BE24-D38A34400F55}" destId="{7A7D8B14-DB76-4F2C-B761-CE03D3E97475}" srcOrd="2" destOrd="0" parTransId="{CE85F8BC-5F46-45B1-9DE0-97E4745B56A5}" sibTransId="{8A63D698-B426-41CA-A2EF-B6A6CE34B567}"/>
    <dgm:cxn modelId="{A8E25291-0E74-D24A-B5B1-B34910722F22}" type="presOf" srcId="{3AF367B6-8C42-4DF0-BE24-D38A34400F55}" destId="{36EA2895-3128-554E-BE18-0290BC995C2F}" srcOrd="0" destOrd="0" presId="urn:microsoft.com/office/officeart/2005/8/layout/default"/>
    <dgm:cxn modelId="{AEE0BC94-E900-4D4A-8B6F-4243B3F2EFCA}" type="presOf" srcId="{7D537F00-7D44-4168-8E75-68D1C24C5CE2}" destId="{CDC8DC12-7224-0A47-924E-3C3403215959}" srcOrd="0" destOrd="0" presId="urn:microsoft.com/office/officeart/2005/8/layout/default"/>
    <dgm:cxn modelId="{EF716FA1-7C07-8E4D-8148-A57E8179243F}" type="presOf" srcId="{7EDCED03-DE65-437C-A3C6-78C674F036FF}" destId="{1C579947-8BC8-5247-B448-0F32A7D66AA5}" srcOrd="0" destOrd="0" presId="urn:microsoft.com/office/officeart/2005/8/layout/default"/>
    <dgm:cxn modelId="{385362A2-DBAA-0341-A7FD-0591F3D56430}" type="presOf" srcId="{AA6D9719-77D6-4339-97C4-AE667152255B}" destId="{68AC5087-662A-434E-95E4-678940649F2E}" srcOrd="0" destOrd="0" presId="urn:microsoft.com/office/officeart/2005/8/layout/default"/>
    <dgm:cxn modelId="{1EE085A6-AD2F-F848-A9F7-179D978ACAD9}" type="presOf" srcId="{FD69E31F-42AE-48A1-9751-0F2A55862C81}" destId="{66CF7637-0831-DE4F-93DD-58DFBCBDE29C}" srcOrd="0" destOrd="0" presId="urn:microsoft.com/office/officeart/2005/8/layout/default"/>
    <dgm:cxn modelId="{8A680ABB-EE47-214C-AED6-028D930241EB}" type="presOf" srcId="{7A7D8B14-DB76-4F2C-B761-CE03D3E97475}" destId="{10B657D9-9927-B341-A049-6399280E6854}" srcOrd="0" destOrd="0" presId="urn:microsoft.com/office/officeart/2005/8/layout/default"/>
    <dgm:cxn modelId="{721F6EBE-3B72-834D-8594-8EB1A653D259}" type="presOf" srcId="{25C9A725-A523-4A52-85DB-9EFE83C03702}" destId="{EA033E71-3251-E14B-BEF4-009CFABD0E22}" srcOrd="0" destOrd="0" presId="urn:microsoft.com/office/officeart/2005/8/layout/default"/>
    <dgm:cxn modelId="{45E853CC-782C-7A46-8D8C-7078DE2526BE}" type="presOf" srcId="{8A51C6D4-1331-40D7-B255-C3054B211E4E}" destId="{A3943082-026F-0D4E-96E5-E81A35D1940E}" srcOrd="0" destOrd="0" presId="urn:microsoft.com/office/officeart/2005/8/layout/default"/>
    <dgm:cxn modelId="{F92717D4-BAF2-42DC-B35F-AAA858AAFF40}" srcId="{3AF367B6-8C42-4DF0-BE24-D38A34400F55}" destId="{F7369427-12B2-4871-86BF-4BB6360FB14F}" srcOrd="4" destOrd="0" parTransId="{946DF8AF-97B7-444C-BE67-BD24221FC9AA}" sibTransId="{9D6B5974-7776-44EB-A33C-B7C04971B55B}"/>
    <dgm:cxn modelId="{A4A89DE7-BD4A-489E-AADD-D167EF4CAB76}" srcId="{3AF367B6-8C42-4DF0-BE24-D38A34400F55}" destId="{6E915C1F-81BE-4F4D-A52E-D88EEB92570D}" srcOrd="7" destOrd="0" parTransId="{3B32A4B8-B81B-4CD5-9929-B9458B77C950}" sibTransId="{6441D3DE-CA80-4A7D-80F1-1528F43C6F8A}"/>
    <dgm:cxn modelId="{9D96ACF0-55B8-5E44-8C48-28488D714F52}" type="presOf" srcId="{6E915C1F-81BE-4F4D-A52E-D88EEB92570D}" destId="{2913C22C-92F0-A444-B2F0-3A3230979CF3}" srcOrd="0" destOrd="0" presId="urn:microsoft.com/office/officeart/2005/8/layout/default"/>
    <dgm:cxn modelId="{6B5E30F5-E42A-46F4-8622-9207FEB615E6}" srcId="{3AF367B6-8C42-4DF0-BE24-D38A34400F55}" destId="{AA6D9719-77D6-4339-97C4-AE667152255B}" srcOrd="3" destOrd="0" parTransId="{1FBE6CB4-3C63-4A7B-B33C-C896AC4F9BF9}" sibTransId="{E8E3EBC1-5EB7-461F-AC14-DA12773D0820}"/>
    <dgm:cxn modelId="{27FAACFA-D30C-4170-87BA-3B70E07DF4BC}" srcId="{3AF367B6-8C42-4DF0-BE24-D38A34400F55}" destId="{FD69E31F-42AE-48A1-9751-0F2A55862C81}" srcOrd="9" destOrd="0" parTransId="{19BE8BAE-A883-4A61-9B44-246B596CAD28}" sibTransId="{973A5D0C-0AFA-4C1B-A54A-501109F1DEF5}"/>
    <dgm:cxn modelId="{2580E25D-D1D4-F94E-B756-821ACF8F073B}" type="presParOf" srcId="{36EA2895-3128-554E-BE18-0290BC995C2F}" destId="{CDC8DC12-7224-0A47-924E-3C3403215959}" srcOrd="0" destOrd="0" presId="urn:microsoft.com/office/officeart/2005/8/layout/default"/>
    <dgm:cxn modelId="{22C70409-AB4F-7149-9F12-6619306AE7FA}" type="presParOf" srcId="{36EA2895-3128-554E-BE18-0290BC995C2F}" destId="{165B28E9-EC1E-5742-BD9D-AA8C697B31D6}" srcOrd="1" destOrd="0" presId="urn:microsoft.com/office/officeart/2005/8/layout/default"/>
    <dgm:cxn modelId="{6F0DF524-42D5-0A43-AA24-53DAA8CDDE06}" type="presParOf" srcId="{36EA2895-3128-554E-BE18-0290BC995C2F}" destId="{EA033E71-3251-E14B-BEF4-009CFABD0E22}" srcOrd="2" destOrd="0" presId="urn:microsoft.com/office/officeart/2005/8/layout/default"/>
    <dgm:cxn modelId="{0CA99109-DA49-2841-991C-54B3614DAB71}" type="presParOf" srcId="{36EA2895-3128-554E-BE18-0290BC995C2F}" destId="{C084AFD8-C3F9-D94D-9072-517D07AE0435}" srcOrd="3" destOrd="0" presId="urn:microsoft.com/office/officeart/2005/8/layout/default"/>
    <dgm:cxn modelId="{471FB809-903A-1F42-ACEC-364B877FD564}" type="presParOf" srcId="{36EA2895-3128-554E-BE18-0290BC995C2F}" destId="{10B657D9-9927-B341-A049-6399280E6854}" srcOrd="4" destOrd="0" presId="urn:microsoft.com/office/officeart/2005/8/layout/default"/>
    <dgm:cxn modelId="{BAC61527-25FD-D342-B8B7-44DD0AC3D720}" type="presParOf" srcId="{36EA2895-3128-554E-BE18-0290BC995C2F}" destId="{0A024BB8-A387-E841-ADED-6D586070AC29}" srcOrd="5" destOrd="0" presId="urn:microsoft.com/office/officeart/2005/8/layout/default"/>
    <dgm:cxn modelId="{678AE7EF-868B-2A4E-B65C-3AA1DD283AD4}" type="presParOf" srcId="{36EA2895-3128-554E-BE18-0290BC995C2F}" destId="{68AC5087-662A-434E-95E4-678940649F2E}" srcOrd="6" destOrd="0" presId="urn:microsoft.com/office/officeart/2005/8/layout/default"/>
    <dgm:cxn modelId="{999EBFDE-B240-FE4A-B0C7-FDFBBCB5C55F}" type="presParOf" srcId="{36EA2895-3128-554E-BE18-0290BC995C2F}" destId="{A291E631-2F3D-D54C-B28E-3EFA32E00B9F}" srcOrd="7" destOrd="0" presId="urn:microsoft.com/office/officeart/2005/8/layout/default"/>
    <dgm:cxn modelId="{EF8B23F2-8E10-4D40-A0BF-1C078DEB649E}" type="presParOf" srcId="{36EA2895-3128-554E-BE18-0290BC995C2F}" destId="{446787A7-6451-364E-8D5F-734D2C298DE6}" srcOrd="8" destOrd="0" presId="urn:microsoft.com/office/officeart/2005/8/layout/default"/>
    <dgm:cxn modelId="{097A6175-404C-E84E-8D62-B92C1BB1D75A}" type="presParOf" srcId="{36EA2895-3128-554E-BE18-0290BC995C2F}" destId="{9BF5C456-67C2-3149-BD48-6C4FE941FC9D}" srcOrd="9" destOrd="0" presId="urn:microsoft.com/office/officeart/2005/8/layout/default"/>
    <dgm:cxn modelId="{0514E729-5B90-444C-9373-4D7A8AF2BED3}" type="presParOf" srcId="{36EA2895-3128-554E-BE18-0290BC995C2F}" destId="{A3943082-026F-0D4E-96E5-E81A35D1940E}" srcOrd="10" destOrd="0" presId="urn:microsoft.com/office/officeart/2005/8/layout/default"/>
    <dgm:cxn modelId="{01794EA7-8ED2-574C-B43B-2E25DD7A0236}" type="presParOf" srcId="{36EA2895-3128-554E-BE18-0290BC995C2F}" destId="{60001307-6E6F-DB41-96B7-179E7B05C67D}" srcOrd="11" destOrd="0" presId="urn:microsoft.com/office/officeart/2005/8/layout/default"/>
    <dgm:cxn modelId="{5884E3B3-22B1-D440-8200-DA69676F7540}" type="presParOf" srcId="{36EA2895-3128-554E-BE18-0290BC995C2F}" destId="{DFE1377D-4D0E-7846-9CF1-6FC2EEA244A0}" srcOrd="12" destOrd="0" presId="urn:microsoft.com/office/officeart/2005/8/layout/default"/>
    <dgm:cxn modelId="{41E79079-889A-8642-908C-233077A64170}" type="presParOf" srcId="{36EA2895-3128-554E-BE18-0290BC995C2F}" destId="{E88B07AE-2BD4-5049-8227-43F50456BDFD}" srcOrd="13" destOrd="0" presId="urn:microsoft.com/office/officeart/2005/8/layout/default"/>
    <dgm:cxn modelId="{6487CCB5-22F6-0345-BEC2-87335F702CB6}" type="presParOf" srcId="{36EA2895-3128-554E-BE18-0290BC995C2F}" destId="{2913C22C-92F0-A444-B2F0-3A3230979CF3}" srcOrd="14" destOrd="0" presId="urn:microsoft.com/office/officeart/2005/8/layout/default"/>
    <dgm:cxn modelId="{0B8C8612-BDEC-C448-9E7C-E1DFE1508EC1}" type="presParOf" srcId="{36EA2895-3128-554E-BE18-0290BC995C2F}" destId="{1CCB17FC-0210-6C47-B4FF-97FDAB8C3245}" srcOrd="15" destOrd="0" presId="urn:microsoft.com/office/officeart/2005/8/layout/default"/>
    <dgm:cxn modelId="{867D2E4D-C400-DA45-BBE1-30CEB69C7D0F}" type="presParOf" srcId="{36EA2895-3128-554E-BE18-0290BC995C2F}" destId="{1C579947-8BC8-5247-B448-0F32A7D66AA5}" srcOrd="16" destOrd="0" presId="urn:microsoft.com/office/officeart/2005/8/layout/default"/>
    <dgm:cxn modelId="{446388C9-7327-1747-9DF3-FB4C0FC7A0BD}" type="presParOf" srcId="{36EA2895-3128-554E-BE18-0290BC995C2F}" destId="{0B6800FD-0704-A943-BE75-F5977604D0FB}" srcOrd="17" destOrd="0" presId="urn:microsoft.com/office/officeart/2005/8/layout/default"/>
    <dgm:cxn modelId="{A6990EDA-6A28-8D45-9376-5E07DE0DF81E}" type="presParOf" srcId="{36EA2895-3128-554E-BE18-0290BC995C2F}" destId="{66CF7637-0831-DE4F-93DD-58DFBCBDE29C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E7AD0C4-3101-46C6-B1A5-397E7EA43579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AA25B2-5198-4E1A-8B9E-DD6C3D17EB3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User-Friendly Actions Interface – GUI</a:t>
          </a:r>
          <a:endParaRPr lang="en-US"/>
        </a:p>
      </dgm:t>
    </dgm:pt>
    <dgm:pt modelId="{D2D8D919-22CF-42DD-A618-5CD82A6B72E2}" type="parTrans" cxnId="{92AD2C81-BCF8-438B-8423-2CE9EBBDD4D6}">
      <dgm:prSet/>
      <dgm:spPr/>
      <dgm:t>
        <a:bodyPr/>
        <a:lstStyle/>
        <a:p>
          <a:endParaRPr lang="en-US"/>
        </a:p>
      </dgm:t>
    </dgm:pt>
    <dgm:pt modelId="{1FC1DF23-8D3F-43A0-8280-3F9FDB31A856}" type="sibTrans" cxnId="{92AD2C81-BCF8-438B-8423-2CE9EBBDD4D6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ACE9A54-8355-4455-8023-9F14108E663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API Creation – Used Abstraction, polymorphism, inheritance </a:t>
          </a:r>
          <a:endParaRPr lang="en-US"/>
        </a:p>
      </dgm:t>
    </dgm:pt>
    <dgm:pt modelId="{31DA2505-83B3-42FB-A0A4-298D2ABE00CA}" type="parTrans" cxnId="{72661A9A-3890-475B-AB85-9624FFC6D7AE}">
      <dgm:prSet/>
      <dgm:spPr/>
      <dgm:t>
        <a:bodyPr/>
        <a:lstStyle/>
        <a:p>
          <a:endParaRPr lang="en-US"/>
        </a:p>
      </dgm:t>
    </dgm:pt>
    <dgm:pt modelId="{E8F286CA-58AE-4E89-BA54-04DBF12F39E2}" type="sibTrans" cxnId="{72661A9A-3890-475B-AB85-9624FFC6D7A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C74D2C6-B515-4735-994D-4DD56DC6F7E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Organized the code using the Model-View-Controller (MVC) structure</a:t>
          </a:r>
          <a:endParaRPr lang="en-US"/>
        </a:p>
      </dgm:t>
    </dgm:pt>
    <dgm:pt modelId="{5E805ABC-C488-4F09-8F55-D0A61F4002D7}" type="parTrans" cxnId="{4DDBF5EE-A349-408F-97CA-1C46443D1D1C}">
      <dgm:prSet/>
      <dgm:spPr/>
      <dgm:t>
        <a:bodyPr/>
        <a:lstStyle/>
        <a:p>
          <a:endParaRPr lang="en-US"/>
        </a:p>
      </dgm:t>
    </dgm:pt>
    <dgm:pt modelId="{C603A164-FE15-4929-8581-3601EDD7A972}" type="sibTrans" cxnId="{4DDBF5EE-A349-408F-97CA-1C46443D1D1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BA6CB87-6729-4AEE-9314-96B0534F04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SOLID design patterns are used</a:t>
          </a:r>
          <a:endParaRPr lang="en-US"/>
        </a:p>
      </dgm:t>
    </dgm:pt>
    <dgm:pt modelId="{333B7DDA-B79B-4338-B728-3F5A6A2EBDDE}" type="parTrans" cxnId="{2EA36AD6-CFF0-4B58-84FA-1C1B86DB8CBB}">
      <dgm:prSet/>
      <dgm:spPr/>
      <dgm:t>
        <a:bodyPr/>
        <a:lstStyle/>
        <a:p>
          <a:endParaRPr lang="en-US"/>
        </a:p>
      </dgm:t>
    </dgm:pt>
    <dgm:pt modelId="{83CA4949-63B3-453F-A6BA-960AFFE075C1}" type="sibTrans" cxnId="{2EA36AD6-CFF0-4B58-84FA-1C1B86DB8CB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8B04861-16F0-4B35-A73E-131CC3E2B5C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Managed data effectively by populating CSV files.</a:t>
          </a:r>
          <a:endParaRPr lang="en-US"/>
        </a:p>
      </dgm:t>
    </dgm:pt>
    <dgm:pt modelId="{56D4FA38-DBB4-4341-A85F-25D976A10FAB}" type="parTrans" cxnId="{E36A968A-461B-4CE4-B777-D3DD58F0421D}">
      <dgm:prSet/>
      <dgm:spPr/>
      <dgm:t>
        <a:bodyPr/>
        <a:lstStyle/>
        <a:p>
          <a:endParaRPr lang="en-US"/>
        </a:p>
      </dgm:t>
    </dgm:pt>
    <dgm:pt modelId="{1829E081-8A4A-4489-BF04-5FC84FE6DD72}" type="sibTrans" cxnId="{E36A968A-461B-4CE4-B777-D3DD58F0421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4A7A971-4BA8-42D4-A104-ED00729D58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Singleton Factory design pattern</a:t>
          </a:r>
          <a:endParaRPr lang="en-US"/>
        </a:p>
      </dgm:t>
    </dgm:pt>
    <dgm:pt modelId="{E2EB2961-3786-42AC-9AB0-7BD3E244A4B2}" type="parTrans" cxnId="{7B3ACF35-7600-4C0C-BD5C-2696D1515C3E}">
      <dgm:prSet/>
      <dgm:spPr/>
      <dgm:t>
        <a:bodyPr/>
        <a:lstStyle/>
        <a:p>
          <a:endParaRPr lang="en-US"/>
        </a:p>
      </dgm:t>
    </dgm:pt>
    <dgm:pt modelId="{20CE9419-404E-4BDA-B57A-D459886819DE}" type="sibTrans" cxnId="{7B3ACF35-7600-4C0C-BD5C-2696D1515C3E}">
      <dgm:prSet/>
      <dgm:spPr/>
      <dgm:t>
        <a:bodyPr/>
        <a:lstStyle/>
        <a:p>
          <a:endParaRPr lang="en-US"/>
        </a:p>
      </dgm:t>
    </dgm:pt>
    <dgm:pt modelId="{63104892-7D1B-456C-A8DA-C6E0AA0AD0CD}" type="pres">
      <dgm:prSet presAssocID="{6E7AD0C4-3101-46C6-B1A5-397E7EA43579}" presName="root" presStyleCnt="0">
        <dgm:presLayoutVars>
          <dgm:dir/>
          <dgm:resizeHandles val="exact"/>
        </dgm:presLayoutVars>
      </dgm:prSet>
      <dgm:spPr/>
    </dgm:pt>
    <dgm:pt modelId="{DC265E81-828F-49C5-BC12-989DD5E4E56B}" type="pres">
      <dgm:prSet presAssocID="{6E7AD0C4-3101-46C6-B1A5-397E7EA43579}" presName="container" presStyleCnt="0">
        <dgm:presLayoutVars>
          <dgm:dir/>
          <dgm:resizeHandles val="exact"/>
        </dgm:presLayoutVars>
      </dgm:prSet>
      <dgm:spPr/>
    </dgm:pt>
    <dgm:pt modelId="{54D7656A-38BC-4D00-862C-C6D6D228ADB1}" type="pres">
      <dgm:prSet presAssocID="{48AA25B2-5198-4E1A-8B9E-DD6C3D17EB39}" presName="compNode" presStyleCnt="0"/>
      <dgm:spPr/>
    </dgm:pt>
    <dgm:pt modelId="{7687AD50-E35B-4877-8BFD-B2D77F1099BF}" type="pres">
      <dgm:prSet presAssocID="{48AA25B2-5198-4E1A-8B9E-DD6C3D17EB39}" presName="iconBgRect" presStyleLbl="bgShp" presStyleIdx="0" presStyleCnt="6"/>
      <dgm:spPr/>
    </dgm:pt>
    <dgm:pt modelId="{908318E9-E38E-4223-80F4-0D8CFD7FC903}" type="pres">
      <dgm:prSet presAssocID="{48AA25B2-5198-4E1A-8B9E-DD6C3D17EB39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3C404781-5EDA-40D5-B2DA-ED97F91F8AA4}" type="pres">
      <dgm:prSet presAssocID="{48AA25B2-5198-4E1A-8B9E-DD6C3D17EB39}" presName="spaceRect" presStyleCnt="0"/>
      <dgm:spPr/>
    </dgm:pt>
    <dgm:pt modelId="{3D19310E-234C-484E-90D4-006804DBC758}" type="pres">
      <dgm:prSet presAssocID="{48AA25B2-5198-4E1A-8B9E-DD6C3D17EB39}" presName="textRect" presStyleLbl="revTx" presStyleIdx="0" presStyleCnt="6">
        <dgm:presLayoutVars>
          <dgm:chMax val="1"/>
          <dgm:chPref val="1"/>
        </dgm:presLayoutVars>
      </dgm:prSet>
      <dgm:spPr/>
    </dgm:pt>
    <dgm:pt modelId="{1D254FD0-65C3-4F45-94C4-592B6B037989}" type="pres">
      <dgm:prSet presAssocID="{1FC1DF23-8D3F-43A0-8280-3F9FDB31A856}" presName="sibTrans" presStyleLbl="sibTrans2D1" presStyleIdx="0" presStyleCnt="0"/>
      <dgm:spPr/>
    </dgm:pt>
    <dgm:pt modelId="{E45D4CCB-041B-4B8D-AF08-0CA3AC081BC5}" type="pres">
      <dgm:prSet presAssocID="{7ACE9A54-8355-4455-8023-9F14108E663D}" presName="compNode" presStyleCnt="0"/>
      <dgm:spPr/>
    </dgm:pt>
    <dgm:pt modelId="{C5A395FB-F975-425D-B888-5B4C08CB4836}" type="pres">
      <dgm:prSet presAssocID="{7ACE9A54-8355-4455-8023-9F14108E663D}" presName="iconBgRect" presStyleLbl="bgShp" presStyleIdx="1" presStyleCnt="6"/>
      <dgm:spPr/>
    </dgm:pt>
    <dgm:pt modelId="{39BE5AB5-F78D-44D3-8C95-14BE7D458E82}" type="pres">
      <dgm:prSet presAssocID="{7ACE9A54-8355-4455-8023-9F14108E663D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4F279D65-A5BC-489C-AD2C-BFCBC339D597}" type="pres">
      <dgm:prSet presAssocID="{7ACE9A54-8355-4455-8023-9F14108E663D}" presName="spaceRect" presStyleCnt="0"/>
      <dgm:spPr/>
    </dgm:pt>
    <dgm:pt modelId="{8545DED8-1A67-4BC2-A600-789B7963A77C}" type="pres">
      <dgm:prSet presAssocID="{7ACE9A54-8355-4455-8023-9F14108E663D}" presName="textRect" presStyleLbl="revTx" presStyleIdx="1" presStyleCnt="6">
        <dgm:presLayoutVars>
          <dgm:chMax val="1"/>
          <dgm:chPref val="1"/>
        </dgm:presLayoutVars>
      </dgm:prSet>
      <dgm:spPr/>
    </dgm:pt>
    <dgm:pt modelId="{D38CE7E1-6E3A-4656-B272-E1E65956D144}" type="pres">
      <dgm:prSet presAssocID="{E8F286CA-58AE-4E89-BA54-04DBF12F39E2}" presName="sibTrans" presStyleLbl="sibTrans2D1" presStyleIdx="0" presStyleCnt="0"/>
      <dgm:spPr/>
    </dgm:pt>
    <dgm:pt modelId="{094D890F-0891-406A-8A91-A09E23CB8161}" type="pres">
      <dgm:prSet presAssocID="{1C74D2C6-B515-4735-994D-4DD56DC6F7E8}" presName="compNode" presStyleCnt="0"/>
      <dgm:spPr/>
    </dgm:pt>
    <dgm:pt modelId="{B68321C7-9503-46C1-A9B7-25F8BC63F9B2}" type="pres">
      <dgm:prSet presAssocID="{1C74D2C6-B515-4735-994D-4DD56DC6F7E8}" presName="iconBgRect" presStyleLbl="bgShp" presStyleIdx="2" presStyleCnt="6"/>
      <dgm:spPr/>
    </dgm:pt>
    <dgm:pt modelId="{BAF0002A-C662-4C79-8E14-C939AAD5F127}" type="pres">
      <dgm:prSet presAssocID="{1C74D2C6-B515-4735-994D-4DD56DC6F7E8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905838F9-AB6A-4AB3-AF74-B83E48D715D7}" type="pres">
      <dgm:prSet presAssocID="{1C74D2C6-B515-4735-994D-4DD56DC6F7E8}" presName="spaceRect" presStyleCnt="0"/>
      <dgm:spPr/>
    </dgm:pt>
    <dgm:pt modelId="{7A378136-35E8-4DD8-A468-2A16840498A3}" type="pres">
      <dgm:prSet presAssocID="{1C74D2C6-B515-4735-994D-4DD56DC6F7E8}" presName="textRect" presStyleLbl="revTx" presStyleIdx="2" presStyleCnt="6">
        <dgm:presLayoutVars>
          <dgm:chMax val="1"/>
          <dgm:chPref val="1"/>
        </dgm:presLayoutVars>
      </dgm:prSet>
      <dgm:spPr/>
    </dgm:pt>
    <dgm:pt modelId="{59C49CBB-8A0A-4D11-A5B3-6ED7D2CE0EB8}" type="pres">
      <dgm:prSet presAssocID="{C603A164-FE15-4929-8581-3601EDD7A972}" presName="sibTrans" presStyleLbl="sibTrans2D1" presStyleIdx="0" presStyleCnt="0"/>
      <dgm:spPr/>
    </dgm:pt>
    <dgm:pt modelId="{D48C844F-A9E1-4A49-AFA9-6170B819BA68}" type="pres">
      <dgm:prSet presAssocID="{ABA6CB87-6729-4AEE-9314-96B0534F0441}" presName="compNode" presStyleCnt="0"/>
      <dgm:spPr/>
    </dgm:pt>
    <dgm:pt modelId="{5C5A71C0-F5E5-461C-AB72-D93FA1489196}" type="pres">
      <dgm:prSet presAssocID="{ABA6CB87-6729-4AEE-9314-96B0534F0441}" presName="iconBgRect" presStyleLbl="bgShp" presStyleIdx="3" presStyleCnt="6"/>
      <dgm:spPr/>
    </dgm:pt>
    <dgm:pt modelId="{86B75FCA-3452-4F6F-B135-70D7CF7125DC}" type="pres">
      <dgm:prSet presAssocID="{ABA6CB87-6729-4AEE-9314-96B0534F0441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3FD02DD-32CB-49F0-A106-F39B7BEAAFF6}" type="pres">
      <dgm:prSet presAssocID="{ABA6CB87-6729-4AEE-9314-96B0534F0441}" presName="spaceRect" presStyleCnt="0"/>
      <dgm:spPr/>
    </dgm:pt>
    <dgm:pt modelId="{11889DA7-95E0-4B84-8CEA-46206E9E69BC}" type="pres">
      <dgm:prSet presAssocID="{ABA6CB87-6729-4AEE-9314-96B0534F0441}" presName="textRect" presStyleLbl="revTx" presStyleIdx="3" presStyleCnt="6">
        <dgm:presLayoutVars>
          <dgm:chMax val="1"/>
          <dgm:chPref val="1"/>
        </dgm:presLayoutVars>
      </dgm:prSet>
      <dgm:spPr/>
    </dgm:pt>
    <dgm:pt modelId="{16C9C01D-6681-4612-A298-52FE968DC79F}" type="pres">
      <dgm:prSet presAssocID="{83CA4949-63B3-453F-A6BA-960AFFE075C1}" presName="sibTrans" presStyleLbl="sibTrans2D1" presStyleIdx="0" presStyleCnt="0"/>
      <dgm:spPr/>
    </dgm:pt>
    <dgm:pt modelId="{D824BBA9-BA0F-4FFA-9200-296D21B0CEF5}" type="pres">
      <dgm:prSet presAssocID="{38B04861-16F0-4B35-A73E-131CC3E2B5C1}" presName="compNode" presStyleCnt="0"/>
      <dgm:spPr/>
    </dgm:pt>
    <dgm:pt modelId="{64A57719-8B7E-4B96-B826-34F4671D1B60}" type="pres">
      <dgm:prSet presAssocID="{38B04861-16F0-4B35-A73E-131CC3E2B5C1}" presName="iconBgRect" presStyleLbl="bgShp" presStyleIdx="4" presStyleCnt="6"/>
      <dgm:spPr/>
    </dgm:pt>
    <dgm:pt modelId="{39308D73-7F93-468B-B570-050EE87F5299}" type="pres">
      <dgm:prSet presAssocID="{38B04861-16F0-4B35-A73E-131CC3E2B5C1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DBB1C11B-9FD3-4E1E-9357-419FB68A1E6B}" type="pres">
      <dgm:prSet presAssocID="{38B04861-16F0-4B35-A73E-131CC3E2B5C1}" presName="spaceRect" presStyleCnt="0"/>
      <dgm:spPr/>
    </dgm:pt>
    <dgm:pt modelId="{374672BF-D89E-4F9C-B2ED-C73600AAC284}" type="pres">
      <dgm:prSet presAssocID="{38B04861-16F0-4B35-A73E-131CC3E2B5C1}" presName="textRect" presStyleLbl="revTx" presStyleIdx="4" presStyleCnt="6">
        <dgm:presLayoutVars>
          <dgm:chMax val="1"/>
          <dgm:chPref val="1"/>
        </dgm:presLayoutVars>
      </dgm:prSet>
      <dgm:spPr/>
    </dgm:pt>
    <dgm:pt modelId="{9CF93E00-6DDE-4B90-8912-E2D3FC2ED6AB}" type="pres">
      <dgm:prSet presAssocID="{1829E081-8A4A-4489-BF04-5FC84FE6DD72}" presName="sibTrans" presStyleLbl="sibTrans2D1" presStyleIdx="0" presStyleCnt="0"/>
      <dgm:spPr/>
    </dgm:pt>
    <dgm:pt modelId="{BE5DDB2E-335C-4E58-BA99-0D219A132CFA}" type="pres">
      <dgm:prSet presAssocID="{B4A7A971-4BA8-42D4-A104-ED00729D58BF}" presName="compNode" presStyleCnt="0"/>
      <dgm:spPr/>
    </dgm:pt>
    <dgm:pt modelId="{8D7158E1-AB2E-4A98-886D-6BEEFCB6F4BF}" type="pres">
      <dgm:prSet presAssocID="{B4A7A971-4BA8-42D4-A104-ED00729D58BF}" presName="iconBgRect" presStyleLbl="bgShp" presStyleIdx="5" presStyleCnt="6"/>
      <dgm:spPr/>
    </dgm:pt>
    <dgm:pt modelId="{286AF2E3-9773-4081-BE68-7EAD20A9151B}" type="pres">
      <dgm:prSet presAssocID="{B4A7A971-4BA8-42D4-A104-ED00729D58BF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actory"/>
        </a:ext>
      </dgm:extLst>
    </dgm:pt>
    <dgm:pt modelId="{B8ADB6D8-1A5E-4FC2-B5AF-B2E3C86BA32C}" type="pres">
      <dgm:prSet presAssocID="{B4A7A971-4BA8-42D4-A104-ED00729D58BF}" presName="spaceRect" presStyleCnt="0"/>
      <dgm:spPr/>
    </dgm:pt>
    <dgm:pt modelId="{369C8F0F-02E0-48E2-BBEE-753B026E2314}" type="pres">
      <dgm:prSet presAssocID="{B4A7A971-4BA8-42D4-A104-ED00729D58BF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9D35626-FF7B-4DBA-AFD3-46F642428636}" type="presOf" srcId="{7ACE9A54-8355-4455-8023-9F14108E663D}" destId="{8545DED8-1A67-4BC2-A600-789B7963A77C}" srcOrd="0" destOrd="0" presId="urn:microsoft.com/office/officeart/2018/2/layout/IconCircleList"/>
    <dgm:cxn modelId="{F4955335-CA54-44D4-B8DC-ACD138DC6918}" type="presOf" srcId="{1829E081-8A4A-4489-BF04-5FC84FE6DD72}" destId="{9CF93E00-6DDE-4B90-8912-E2D3FC2ED6AB}" srcOrd="0" destOrd="0" presId="urn:microsoft.com/office/officeart/2018/2/layout/IconCircleList"/>
    <dgm:cxn modelId="{7B3ACF35-7600-4C0C-BD5C-2696D1515C3E}" srcId="{6E7AD0C4-3101-46C6-B1A5-397E7EA43579}" destId="{B4A7A971-4BA8-42D4-A104-ED00729D58BF}" srcOrd="5" destOrd="0" parTransId="{E2EB2961-3786-42AC-9AB0-7BD3E244A4B2}" sibTransId="{20CE9419-404E-4BDA-B57A-D459886819DE}"/>
    <dgm:cxn modelId="{64DFC13B-C216-4FE2-BDA3-79BDAF870ED9}" type="presOf" srcId="{6E7AD0C4-3101-46C6-B1A5-397E7EA43579}" destId="{63104892-7D1B-456C-A8DA-C6E0AA0AD0CD}" srcOrd="0" destOrd="0" presId="urn:microsoft.com/office/officeart/2018/2/layout/IconCircleList"/>
    <dgm:cxn modelId="{13251669-0561-4E43-9D00-09D3DFD3C184}" type="presOf" srcId="{38B04861-16F0-4B35-A73E-131CC3E2B5C1}" destId="{374672BF-D89E-4F9C-B2ED-C73600AAC284}" srcOrd="0" destOrd="0" presId="urn:microsoft.com/office/officeart/2018/2/layout/IconCircleList"/>
    <dgm:cxn modelId="{92AD2C81-BCF8-438B-8423-2CE9EBBDD4D6}" srcId="{6E7AD0C4-3101-46C6-B1A5-397E7EA43579}" destId="{48AA25B2-5198-4E1A-8B9E-DD6C3D17EB39}" srcOrd="0" destOrd="0" parTransId="{D2D8D919-22CF-42DD-A618-5CD82A6B72E2}" sibTransId="{1FC1DF23-8D3F-43A0-8280-3F9FDB31A856}"/>
    <dgm:cxn modelId="{CBF9CD82-59E5-4231-A723-1DB54129DF91}" type="presOf" srcId="{1FC1DF23-8D3F-43A0-8280-3F9FDB31A856}" destId="{1D254FD0-65C3-4F45-94C4-592B6B037989}" srcOrd="0" destOrd="0" presId="urn:microsoft.com/office/officeart/2018/2/layout/IconCircleList"/>
    <dgm:cxn modelId="{B4924186-A5FE-4251-9BCD-20E1F2222482}" type="presOf" srcId="{ABA6CB87-6729-4AEE-9314-96B0534F0441}" destId="{11889DA7-95E0-4B84-8CEA-46206E9E69BC}" srcOrd="0" destOrd="0" presId="urn:microsoft.com/office/officeart/2018/2/layout/IconCircleList"/>
    <dgm:cxn modelId="{E36A968A-461B-4CE4-B777-D3DD58F0421D}" srcId="{6E7AD0C4-3101-46C6-B1A5-397E7EA43579}" destId="{38B04861-16F0-4B35-A73E-131CC3E2B5C1}" srcOrd="4" destOrd="0" parTransId="{56D4FA38-DBB4-4341-A85F-25D976A10FAB}" sibTransId="{1829E081-8A4A-4489-BF04-5FC84FE6DD72}"/>
    <dgm:cxn modelId="{DC521F8E-CEF6-4D43-8E52-AF68D9B93B72}" type="presOf" srcId="{83CA4949-63B3-453F-A6BA-960AFFE075C1}" destId="{16C9C01D-6681-4612-A298-52FE968DC79F}" srcOrd="0" destOrd="0" presId="urn:microsoft.com/office/officeart/2018/2/layout/IconCircleList"/>
    <dgm:cxn modelId="{964E5894-1FB4-4EEF-B110-119BB54BD033}" type="presOf" srcId="{1C74D2C6-B515-4735-994D-4DD56DC6F7E8}" destId="{7A378136-35E8-4DD8-A468-2A16840498A3}" srcOrd="0" destOrd="0" presId="urn:microsoft.com/office/officeart/2018/2/layout/IconCircleList"/>
    <dgm:cxn modelId="{72661A9A-3890-475B-AB85-9624FFC6D7AE}" srcId="{6E7AD0C4-3101-46C6-B1A5-397E7EA43579}" destId="{7ACE9A54-8355-4455-8023-9F14108E663D}" srcOrd="1" destOrd="0" parTransId="{31DA2505-83B3-42FB-A0A4-298D2ABE00CA}" sibTransId="{E8F286CA-58AE-4E89-BA54-04DBF12F39E2}"/>
    <dgm:cxn modelId="{F4D32FA2-E4C9-4FAD-B3EC-EB5DC78CA71C}" type="presOf" srcId="{B4A7A971-4BA8-42D4-A104-ED00729D58BF}" destId="{369C8F0F-02E0-48E2-BBEE-753B026E2314}" srcOrd="0" destOrd="0" presId="urn:microsoft.com/office/officeart/2018/2/layout/IconCircleList"/>
    <dgm:cxn modelId="{CACC13B1-2F72-4916-BD37-2C9909B1EDE4}" type="presOf" srcId="{C603A164-FE15-4929-8581-3601EDD7A972}" destId="{59C49CBB-8A0A-4D11-A5B3-6ED7D2CE0EB8}" srcOrd="0" destOrd="0" presId="urn:microsoft.com/office/officeart/2018/2/layout/IconCircleList"/>
    <dgm:cxn modelId="{343656D4-0F41-49CA-A973-D6A1F9906D4C}" type="presOf" srcId="{E8F286CA-58AE-4E89-BA54-04DBF12F39E2}" destId="{D38CE7E1-6E3A-4656-B272-E1E65956D144}" srcOrd="0" destOrd="0" presId="urn:microsoft.com/office/officeart/2018/2/layout/IconCircleList"/>
    <dgm:cxn modelId="{2EA36AD6-CFF0-4B58-84FA-1C1B86DB8CBB}" srcId="{6E7AD0C4-3101-46C6-B1A5-397E7EA43579}" destId="{ABA6CB87-6729-4AEE-9314-96B0534F0441}" srcOrd="3" destOrd="0" parTransId="{333B7DDA-B79B-4338-B728-3F5A6A2EBDDE}" sibTransId="{83CA4949-63B3-453F-A6BA-960AFFE075C1}"/>
    <dgm:cxn modelId="{429A90EC-30E3-4847-BB32-18DA1BF28FE2}" type="presOf" srcId="{48AA25B2-5198-4E1A-8B9E-DD6C3D17EB39}" destId="{3D19310E-234C-484E-90D4-006804DBC758}" srcOrd="0" destOrd="0" presId="urn:microsoft.com/office/officeart/2018/2/layout/IconCircleList"/>
    <dgm:cxn modelId="{4DDBF5EE-A349-408F-97CA-1C46443D1D1C}" srcId="{6E7AD0C4-3101-46C6-B1A5-397E7EA43579}" destId="{1C74D2C6-B515-4735-994D-4DD56DC6F7E8}" srcOrd="2" destOrd="0" parTransId="{5E805ABC-C488-4F09-8F55-D0A61F4002D7}" sibTransId="{C603A164-FE15-4929-8581-3601EDD7A972}"/>
    <dgm:cxn modelId="{25B57296-6FAE-4556-95B4-060BA7C199D3}" type="presParOf" srcId="{63104892-7D1B-456C-A8DA-C6E0AA0AD0CD}" destId="{DC265E81-828F-49C5-BC12-989DD5E4E56B}" srcOrd="0" destOrd="0" presId="urn:microsoft.com/office/officeart/2018/2/layout/IconCircleList"/>
    <dgm:cxn modelId="{6187C28F-260F-4D4F-8C8A-F662EB9F5D9F}" type="presParOf" srcId="{DC265E81-828F-49C5-BC12-989DD5E4E56B}" destId="{54D7656A-38BC-4D00-862C-C6D6D228ADB1}" srcOrd="0" destOrd="0" presId="urn:microsoft.com/office/officeart/2018/2/layout/IconCircleList"/>
    <dgm:cxn modelId="{9EDBE0E1-7556-44AB-996D-2754B3EA8F2A}" type="presParOf" srcId="{54D7656A-38BC-4D00-862C-C6D6D228ADB1}" destId="{7687AD50-E35B-4877-8BFD-B2D77F1099BF}" srcOrd="0" destOrd="0" presId="urn:microsoft.com/office/officeart/2018/2/layout/IconCircleList"/>
    <dgm:cxn modelId="{4D554E13-F9CC-409E-B08C-04CA908F9084}" type="presParOf" srcId="{54D7656A-38BC-4D00-862C-C6D6D228ADB1}" destId="{908318E9-E38E-4223-80F4-0D8CFD7FC903}" srcOrd="1" destOrd="0" presId="urn:microsoft.com/office/officeart/2018/2/layout/IconCircleList"/>
    <dgm:cxn modelId="{B8630799-D1DD-4C45-B0CA-14ECCC2D3F17}" type="presParOf" srcId="{54D7656A-38BC-4D00-862C-C6D6D228ADB1}" destId="{3C404781-5EDA-40D5-B2DA-ED97F91F8AA4}" srcOrd="2" destOrd="0" presId="urn:microsoft.com/office/officeart/2018/2/layout/IconCircleList"/>
    <dgm:cxn modelId="{436CE79F-0A7E-4905-B692-FACAF30D9616}" type="presParOf" srcId="{54D7656A-38BC-4D00-862C-C6D6D228ADB1}" destId="{3D19310E-234C-484E-90D4-006804DBC758}" srcOrd="3" destOrd="0" presId="urn:microsoft.com/office/officeart/2018/2/layout/IconCircleList"/>
    <dgm:cxn modelId="{86F768F5-B164-4BC2-B7F9-8492DB8D78B8}" type="presParOf" srcId="{DC265E81-828F-49C5-BC12-989DD5E4E56B}" destId="{1D254FD0-65C3-4F45-94C4-592B6B037989}" srcOrd="1" destOrd="0" presId="urn:microsoft.com/office/officeart/2018/2/layout/IconCircleList"/>
    <dgm:cxn modelId="{1AEE5353-01DA-4873-8BAF-2082F815751A}" type="presParOf" srcId="{DC265E81-828F-49C5-BC12-989DD5E4E56B}" destId="{E45D4CCB-041B-4B8D-AF08-0CA3AC081BC5}" srcOrd="2" destOrd="0" presId="urn:microsoft.com/office/officeart/2018/2/layout/IconCircleList"/>
    <dgm:cxn modelId="{F6997EC0-0F13-4211-99FA-B0E05EB3C7A9}" type="presParOf" srcId="{E45D4CCB-041B-4B8D-AF08-0CA3AC081BC5}" destId="{C5A395FB-F975-425D-B888-5B4C08CB4836}" srcOrd="0" destOrd="0" presId="urn:microsoft.com/office/officeart/2018/2/layout/IconCircleList"/>
    <dgm:cxn modelId="{94E0476A-7907-4C70-8FE1-696151F07D69}" type="presParOf" srcId="{E45D4CCB-041B-4B8D-AF08-0CA3AC081BC5}" destId="{39BE5AB5-F78D-44D3-8C95-14BE7D458E82}" srcOrd="1" destOrd="0" presId="urn:microsoft.com/office/officeart/2018/2/layout/IconCircleList"/>
    <dgm:cxn modelId="{7073B1D7-A0F0-4947-97C9-F47CA05C7AAB}" type="presParOf" srcId="{E45D4CCB-041B-4B8D-AF08-0CA3AC081BC5}" destId="{4F279D65-A5BC-489C-AD2C-BFCBC339D597}" srcOrd="2" destOrd="0" presId="urn:microsoft.com/office/officeart/2018/2/layout/IconCircleList"/>
    <dgm:cxn modelId="{637CC648-BF1B-450A-8F32-4FE76E4BBD32}" type="presParOf" srcId="{E45D4CCB-041B-4B8D-AF08-0CA3AC081BC5}" destId="{8545DED8-1A67-4BC2-A600-789B7963A77C}" srcOrd="3" destOrd="0" presId="urn:microsoft.com/office/officeart/2018/2/layout/IconCircleList"/>
    <dgm:cxn modelId="{BD9A0AC9-9CAD-49FE-9D8A-72516529E3C4}" type="presParOf" srcId="{DC265E81-828F-49C5-BC12-989DD5E4E56B}" destId="{D38CE7E1-6E3A-4656-B272-E1E65956D144}" srcOrd="3" destOrd="0" presId="urn:microsoft.com/office/officeart/2018/2/layout/IconCircleList"/>
    <dgm:cxn modelId="{514EB665-FAD2-4142-B8EB-1F0A5A0DD133}" type="presParOf" srcId="{DC265E81-828F-49C5-BC12-989DD5E4E56B}" destId="{094D890F-0891-406A-8A91-A09E23CB8161}" srcOrd="4" destOrd="0" presId="urn:microsoft.com/office/officeart/2018/2/layout/IconCircleList"/>
    <dgm:cxn modelId="{981C7413-B247-4139-929D-CBB942BA656A}" type="presParOf" srcId="{094D890F-0891-406A-8A91-A09E23CB8161}" destId="{B68321C7-9503-46C1-A9B7-25F8BC63F9B2}" srcOrd="0" destOrd="0" presId="urn:microsoft.com/office/officeart/2018/2/layout/IconCircleList"/>
    <dgm:cxn modelId="{68ECA8BB-62CA-424A-9E9E-6F0533689221}" type="presParOf" srcId="{094D890F-0891-406A-8A91-A09E23CB8161}" destId="{BAF0002A-C662-4C79-8E14-C939AAD5F127}" srcOrd="1" destOrd="0" presId="urn:microsoft.com/office/officeart/2018/2/layout/IconCircleList"/>
    <dgm:cxn modelId="{9F319848-525B-4264-830B-0B4F8B7B2D91}" type="presParOf" srcId="{094D890F-0891-406A-8A91-A09E23CB8161}" destId="{905838F9-AB6A-4AB3-AF74-B83E48D715D7}" srcOrd="2" destOrd="0" presId="urn:microsoft.com/office/officeart/2018/2/layout/IconCircleList"/>
    <dgm:cxn modelId="{35DBAD9F-5C79-4FEF-A34D-D14936E577BE}" type="presParOf" srcId="{094D890F-0891-406A-8A91-A09E23CB8161}" destId="{7A378136-35E8-4DD8-A468-2A16840498A3}" srcOrd="3" destOrd="0" presId="urn:microsoft.com/office/officeart/2018/2/layout/IconCircleList"/>
    <dgm:cxn modelId="{C61AA84C-CD2F-49A6-8B01-56DDA26EF234}" type="presParOf" srcId="{DC265E81-828F-49C5-BC12-989DD5E4E56B}" destId="{59C49CBB-8A0A-4D11-A5B3-6ED7D2CE0EB8}" srcOrd="5" destOrd="0" presId="urn:microsoft.com/office/officeart/2018/2/layout/IconCircleList"/>
    <dgm:cxn modelId="{DE0F9B26-CF8C-495C-9195-B80F6AD2291C}" type="presParOf" srcId="{DC265E81-828F-49C5-BC12-989DD5E4E56B}" destId="{D48C844F-A9E1-4A49-AFA9-6170B819BA68}" srcOrd="6" destOrd="0" presId="urn:microsoft.com/office/officeart/2018/2/layout/IconCircleList"/>
    <dgm:cxn modelId="{77555FFD-F4C1-4902-95C9-74B983954BB1}" type="presParOf" srcId="{D48C844F-A9E1-4A49-AFA9-6170B819BA68}" destId="{5C5A71C0-F5E5-461C-AB72-D93FA1489196}" srcOrd="0" destOrd="0" presId="urn:microsoft.com/office/officeart/2018/2/layout/IconCircleList"/>
    <dgm:cxn modelId="{F13EBAF5-3F88-4067-A2FA-190279850611}" type="presParOf" srcId="{D48C844F-A9E1-4A49-AFA9-6170B819BA68}" destId="{86B75FCA-3452-4F6F-B135-70D7CF7125DC}" srcOrd="1" destOrd="0" presId="urn:microsoft.com/office/officeart/2018/2/layout/IconCircleList"/>
    <dgm:cxn modelId="{4F5F4109-9210-426D-86A9-3EB0590A17CA}" type="presParOf" srcId="{D48C844F-A9E1-4A49-AFA9-6170B819BA68}" destId="{F3FD02DD-32CB-49F0-A106-F39B7BEAAFF6}" srcOrd="2" destOrd="0" presId="urn:microsoft.com/office/officeart/2018/2/layout/IconCircleList"/>
    <dgm:cxn modelId="{96EB0095-18D5-476B-BDAC-CF88323E942A}" type="presParOf" srcId="{D48C844F-A9E1-4A49-AFA9-6170B819BA68}" destId="{11889DA7-95E0-4B84-8CEA-46206E9E69BC}" srcOrd="3" destOrd="0" presId="urn:microsoft.com/office/officeart/2018/2/layout/IconCircleList"/>
    <dgm:cxn modelId="{0816802B-3F91-4F0A-A0C9-5B567FAFC09A}" type="presParOf" srcId="{DC265E81-828F-49C5-BC12-989DD5E4E56B}" destId="{16C9C01D-6681-4612-A298-52FE968DC79F}" srcOrd="7" destOrd="0" presId="urn:microsoft.com/office/officeart/2018/2/layout/IconCircleList"/>
    <dgm:cxn modelId="{5AD0666C-E8A4-4C1E-B272-6DBE92969BF1}" type="presParOf" srcId="{DC265E81-828F-49C5-BC12-989DD5E4E56B}" destId="{D824BBA9-BA0F-4FFA-9200-296D21B0CEF5}" srcOrd="8" destOrd="0" presId="urn:microsoft.com/office/officeart/2018/2/layout/IconCircleList"/>
    <dgm:cxn modelId="{371D7E43-EAE6-4BE5-B620-7478AE97BB01}" type="presParOf" srcId="{D824BBA9-BA0F-4FFA-9200-296D21B0CEF5}" destId="{64A57719-8B7E-4B96-B826-34F4671D1B60}" srcOrd="0" destOrd="0" presId="urn:microsoft.com/office/officeart/2018/2/layout/IconCircleList"/>
    <dgm:cxn modelId="{D62A92AB-6CAF-4E70-9072-99BD193E08AF}" type="presParOf" srcId="{D824BBA9-BA0F-4FFA-9200-296D21B0CEF5}" destId="{39308D73-7F93-468B-B570-050EE87F5299}" srcOrd="1" destOrd="0" presId="urn:microsoft.com/office/officeart/2018/2/layout/IconCircleList"/>
    <dgm:cxn modelId="{ED6526CA-9BCA-4BE8-9A32-D05272C07521}" type="presParOf" srcId="{D824BBA9-BA0F-4FFA-9200-296D21B0CEF5}" destId="{DBB1C11B-9FD3-4E1E-9357-419FB68A1E6B}" srcOrd="2" destOrd="0" presId="urn:microsoft.com/office/officeart/2018/2/layout/IconCircleList"/>
    <dgm:cxn modelId="{CECE0930-F2A5-4373-9D73-2FB6D4F2B499}" type="presParOf" srcId="{D824BBA9-BA0F-4FFA-9200-296D21B0CEF5}" destId="{374672BF-D89E-4F9C-B2ED-C73600AAC284}" srcOrd="3" destOrd="0" presId="urn:microsoft.com/office/officeart/2018/2/layout/IconCircleList"/>
    <dgm:cxn modelId="{4A1D2313-4AA3-47FE-91A3-EA801731F333}" type="presParOf" srcId="{DC265E81-828F-49C5-BC12-989DD5E4E56B}" destId="{9CF93E00-6DDE-4B90-8912-E2D3FC2ED6AB}" srcOrd="9" destOrd="0" presId="urn:microsoft.com/office/officeart/2018/2/layout/IconCircleList"/>
    <dgm:cxn modelId="{B3C1CEE2-DAEC-4B2C-8F86-071C9AF5DB16}" type="presParOf" srcId="{DC265E81-828F-49C5-BC12-989DD5E4E56B}" destId="{BE5DDB2E-335C-4E58-BA99-0D219A132CFA}" srcOrd="10" destOrd="0" presId="urn:microsoft.com/office/officeart/2018/2/layout/IconCircleList"/>
    <dgm:cxn modelId="{2174C460-8EB5-4700-9586-6CA2F8D4D570}" type="presParOf" srcId="{BE5DDB2E-335C-4E58-BA99-0D219A132CFA}" destId="{8D7158E1-AB2E-4A98-886D-6BEEFCB6F4BF}" srcOrd="0" destOrd="0" presId="urn:microsoft.com/office/officeart/2018/2/layout/IconCircleList"/>
    <dgm:cxn modelId="{1799EE76-8496-48CD-929D-3CFDAD145EA4}" type="presParOf" srcId="{BE5DDB2E-335C-4E58-BA99-0D219A132CFA}" destId="{286AF2E3-9773-4081-BE68-7EAD20A9151B}" srcOrd="1" destOrd="0" presId="urn:microsoft.com/office/officeart/2018/2/layout/IconCircleList"/>
    <dgm:cxn modelId="{0A8B86F3-D583-4212-8208-E1BE23E4D156}" type="presParOf" srcId="{BE5DDB2E-335C-4E58-BA99-0D219A132CFA}" destId="{B8ADB6D8-1A5E-4FC2-B5AF-B2E3C86BA32C}" srcOrd="2" destOrd="0" presId="urn:microsoft.com/office/officeart/2018/2/layout/IconCircleList"/>
    <dgm:cxn modelId="{7F552F1A-DF36-48F7-8C6D-E02A92F6FFC4}" type="presParOf" srcId="{BE5DDB2E-335C-4E58-BA99-0D219A132CFA}" destId="{369C8F0F-02E0-48E2-BBEE-753B026E231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ECCC21-70A4-49B8-BF46-D5C1C5341DFE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266BAD4-6066-4B54-B6FA-D34A16601FCF}">
      <dgm:prSet/>
      <dgm:spPr/>
      <dgm:t>
        <a:bodyPr/>
        <a:lstStyle/>
        <a:p>
          <a:r>
            <a:rPr lang="en-US" b="1" i="0"/>
            <a:t>User-Centric Role Management: </a:t>
          </a:r>
          <a:r>
            <a:rPr lang="en-US" b="0" i="0"/>
            <a:t>We implemented a user-friendly role functionality with three types: Admin, Student/Parent, and Teacher.</a:t>
          </a:r>
          <a:endParaRPr lang="en-US"/>
        </a:p>
      </dgm:t>
    </dgm:pt>
    <dgm:pt modelId="{E7C4921B-EF2A-486C-96D8-0D910BC83699}" type="parTrans" cxnId="{8B7052F2-90FE-4EDB-976D-2AD5F69C2527}">
      <dgm:prSet/>
      <dgm:spPr/>
      <dgm:t>
        <a:bodyPr/>
        <a:lstStyle/>
        <a:p>
          <a:endParaRPr lang="en-US"/>
        </a:p>
      </dgm:t>
    </dgm:pt>
    <dgm:pt modelId="{A1B04C2E-46D4-474C-8A50-8CD0B8574429}" type="sibTrans" cxnId="{8B7052F2-90FE-4EDB-976D-2AD5F69C2527}">
      <dgm:prSet/>
      <dgm:spPr/>
      <dgm:t>
        <a:bodyPr/>
        <a:lstStyle/>
        <a:p>
          <a:endParaRPr lang="en-US"/>
        </a:p>
      </dgm:t>
    </dgm:pt>
    <dgm:pt modelId="{EA65A6BB-B4F1-4F70-9C1E-4E53BF5416ED}">
      <dgm:prSet/>
      <dgm:spPr/>
      <dgm:t>
        <a:bodyPr/>
        <a:lstStyle/>
        <a:p>
          <a:r>
            <a:rPr lang="en-US" b="1" i="0"/>
            <a:t>Comprehensive Immunization Management:</a:t>
          </a:r>
          <a:r>
            <a:rPr lang="en-US"/>
            <a:t> We e</a:t>
          </a:r>
          <a:r>
            <a:rPr lang="en-US" b="0" i="0"/>
            <a:t>nabled users to perform CRUD operations on Immunization Info, managing fields like Immunization Anniversaries.</a:t>
          </a:r>
          <a:endParaRPr lang="en-US"/>
        </a:p>
      </dgm:t>
    </dgm:pt>
    <dgm:pt modelId="{8F554459-DEE3-47C1-B40B-DAB93B1B5164}" type="parTrans" cxnId="{34B10BA9-437A-4348-9077-34641CE474E2}">
      <dgm:prSet/>
      <dgm:spPr/>
      <dgm:t>
        <a:bodyPr/>
        <a:lstStyle/>
        <a:p>
          <a:endParaRPr lang="en-US"/>
        </a:p>
      </dgm:t>
    </dgm:pt>
    <dgm:pt modelId="{AB56C3B1-479B-49D4-ABCD-E585D3BF0103}" type="sibTrans" cxnId="{34B10BA9-437A-4348-9077-34641CE474E2}">
      <dgm:prSet/>
      <dgm:spPr/>
      <dgm:t>
        <a:bodyPr/>
        <a:lstStyle/>
        <a:p>
          <a:endParaRPr lang="en-US"/>
        </a:p>
      </dgm:t>
    </dgm:pt>
    <dgm:pt modelId="{823CE934-DC9D-4D13-A274-5901E32E7EF0}">
      <dgm:prSet/>
      <dgm:spPr/>
      <dgm:t>
        <a:bodyPr/>
        <a:lstStyle/>
        <a:p>
          <a:r>
            <a:rPr lang="en-US" b="1" i="0"/>
            <a:t>Alert System for Immunization: </a:t>
          </a:r>
          <a:r>
            <a:rPr lang="en-US"/>
            <a:t>We i</a:t>
          </a:r>
          <a:r>
            <a:rPr lang="en-US" b="0" i="0"/>
            <a:t>mplemented an alert system displaying vaccination due dates and renewal information.</a:t>
          </a:r>
          <a:endParaRPr lang="en-US"/>
        </a:p>
      </dgm:t>
    </dgm:pt>
    <dgm:pt modelId="{72F37B76-A7E0-4AA8-B01E-ADBA599CE2A0}" type="parTrans" cxnId="{E6C63FEB-6A74-4BAF-8EAC-828C6EE54806}">
      <dgm:prSet/>
      <dgm:spPr/>
      <dgm:t>
        <a:bodyPr/>
        <a:lstStyle/>
        <a:p>
          <a:endParaRPr lang="en-US"/>
        </a:p>
      </dgm:t>
    </dgm:pt>
    <dgm:pt modelId="{8F3490AC-47D9-4F76-AEC4-664A4076EC54}" type="sibTrans" cxnId="{E6C63FEB-6A74-4BAF-8EAC-828C6EE54806}">
      <dgm:prSet/>
      <dgm:spPr/>
      <dgm:t>
        <a:bodyPr/>
        <a:lstStyle/>
        <a:p>
          <a:endParaRPr lang="en-US"/>
        </a:p>
      </dgm:t>
    </dgm:pt>
    <dgm:pt modelId="{30E64EF0-CCA8-4D28-83F4-111945BA0990}">
      <dgm:prSet/>
      <dgm:spPr/>
      <dgm:t>
        <a:bodyPr/>
        <a:lstStyle/>
        <a:p>
          <a:r>
            <a:rPr lang="en-US" b="1" i="0"/>
            <a:t>Teacher Rating System:</a:t>
          </a:r>
          <a:r>
            <a:rPr lang="en-US"/>
            <a:t> </a:t>
          </a:r>
          <a:r>
            <a:rPr lang="en-US" b="0" i="0"/>
            <a:t>Provided a feature for students/parents to give ratings to teachers.</a:t>
          </a:r>
          <a:endParaRPr lang="en-US"/>
        </a:p>
      </dgm:t>
    </dgm:pt>
    <dgm:pt modelId="{6F899D36-541A-47DF-951E-FF5C4AFD6C8B}" type="parTrans" cxnId="{9BC82C86-0F07-46AC-8000-04E297E53FC1}">
      <dgm:prSet/>
      <dgm:spPr/>
      <dgm:t>
        <a:bodyPr/>
        <a:lstStyle/>
        <a:p>
          <a:endParaRPr lang="en-US"/>
        </a:p>
      </dgm:t>
    </dgm:pt>
    <dgm:pt modelId="{35E13418-9BA9-42EB-8D83-64BA1DD3B316}" type="sibTrans" cxnId="{9BC82C86-0F07-46AC-8000-04E297E53FC1}">
      <dgm:prSet/>
      <dgm:spPr/>
      <dgm:t>
        <a:bodyPr/>
        <a:lstStyle/>
        <a:p>
          <a:endParaRPr lang="en-US"/>
        </a:p>
      </dgm:t>
    </dgm:pt>
    <dgm:pt modelId="{8F1A358A-0341-4C9A-BE58-5FC3530925DA}">
      <dgm:prSet/>
      <dgm:spPr/>
      <dgm:t>
        <a:bodyPr/>
        <a:lstStyle/>
        <a:p>
          <a:r>
            <a:rPr lang="en-US" b="1" i="0"/>
            <a:t>GPA Assignment by Teachers: </a:t>
          </a:r>
          <a:r>
            <a:rPr lang="en-US" b="0" i="0"/>
            <a:t>Empowered teachers to assign GPA to their students.</a:t>
          </a:r>
          <a:endParaRPr lang="en-US"/>
        </a:p>
      </dgm:t>
    </dgm:pt>
    <dgm:pt modelId="{016A3D46-0EF8-4042-B63E-30BC87FF8C38}" type="parTrans" cxnId="{A6F8AE42-2D94-4BC1-90B3-2F46C2755BC9}">
      <dgm:prSet/>
      <dgm:spPr/>
      <dgm:t>
        <a:bodyPr/>
        <a:lstStyle/>
        <a:p>
          <a:endParaRPr lang="en-US"/>
        </a:p>
      </dgm:t>
    </dgm:pt>
    <dgm:pt modelId="{09F52444-96B7-49EE-B5AF-325709FA58BE}" type="sibTrans" cxnId="{A6F8AE42-2D94-4BC1-90B3-2F46C2755BC9}">
      <dgm:prSet/>
      <dgm:spPr/>
      <dgm:t>
        <a:bodyPr/>
        <a:lstStyle/>
        <a:p>
          <a:endParaRPr lang="en-US"/>
        </a:p>
      </dgm:t>
    </dgm:pt>
    <dgm:pt modelId="{65AB35AD-1A39-4A91-9513-16DB8580F1A6}">
      <dgm:prSet/>
      <dgm:spPr/>
      <dgm:t>
        <a:bodyPr/>
        <a:lstStyle/>
        <a:p>
          <a:r>
            <a:rPr lang="en-US" b="1" i="0"/>
            <a:t>Adherence to State Regulations: </a:t>
          </a:r>
          <a:r>
            <a:rPr lang="en-US" b="0" i="0"/>
            <a:t>Students are assigned to teachers in compliance with state regulations.</a:t>
          </a:r>
          <a:endParaRPr lang="en-US"/>
        </a:p>
      </dgm:t>
    </dgm:pt>
    <dgm:pt modelId="{FEE5F58C-BC49-4F28-8F9C-ADF5A0BAEF91}" type="parTrans" cxnId="{ED2246DF-CC0F-4796-9498-F65734FE26A9}">
      <dgm:prSet/>
      <dgm:spPr/>
      <dgm:t>
        <a:bodyPr/>
        <a:lstStyle/>
        <a:p>
          <a:endParaRPr lang="en-US"/>
        </a:p>
      </dgm:t>
    </dgm:pt>
    <dgm:pt modelId="{CF0A641E-F9D6-4B8B-9625-AA821172BD79}" type="sibTrans" cxnId="{ED2246DF-CC0F-4796-9498-F65734FE26A9}">
      <dgm:prSet/>
      <dgm:spPr/>
      <dgm:t>
        <a:bodyPr/>
        <a:lstStyle/>
        <a:p>
          <a:endParaRPr lang="en-US"/>
        </a:p>
      </dgm:t>
    </dgm:pt>
    <dgm:pt modelId="{0C83391A-4440-4CFD-A75D-F9D536DAED16}">
      <dgm:prSet/>
      <dgm:spPr/>
      <dgm:t>
        <a:bodyPr/>
        <a:lstStyle/>
        <a:p>
          <a:r>
            <a:rPr lang="en-US" b="1" i="0"/>
            <a:t>Tech Stack: </a:t>
          </a:r>
          <a:r>
            <a:rPr lang="en-US" b="0" i="0"/>
            <a:t>Implemented the system using Swing for the UI, CSV for the database, and Java SE as the programming language.</a:t>
          </a:r>
          <a:endParaRPr lang="en-US"/>
        </a:p>
      </dgm:t>
    </dgm:pt>
    <dgm:pt modelId="{96FD9B7A-C67C-456D-8CBD-46C3EDF19C37}" type="parTrans" cxnId="{37448664-778C-45E9-8BE5-325B0AEBE2DE}">
      <dgm:prSet/>
      <dgm:spPr/>
      <dgm:t>
        <a:bodyPr/>
        <a:lstStyle/>
        <a:p>
          <a:endParaRPr lang="en-US"/>
        </a:p>
      </dgm:t>
    </dgm:pt>
    <dgm:pt modelId="{5E66098E-7DA8-4AFA-A861-8EF54AFCC87A}" type="sibTrans" cxnId="{37448664-778C-45E9-8BE5-325B0AEBE2DE}">
      <dgm:prSet/>
      <dgm:spPr/>
      <dgm:t>
        <a:bodyPr/>
        <a:lstStyle/>
        <a:p>
          <a:endParaRPr lang="en-US"/>
        </a:p>
      </dgm:t>
    </dgm:pt>
    <dgm:pt modelId="{7389E8AB-86AC-184E-B283-D541929015D2}" type="pres">
      <dgm:prSet presAssocID="{41ECCC21-70A4-49B8-BF46-D5C1C5341DFE}" presName="vert0" presStyleCnt="0">
        <dgm:presLayoutVars>
          <dgm:dir/>
          <dgm:animOne val="branch"/>
          <dgm:animLvl val="lvl"/>
        </dgm:presLayoutVars>
      </dgm:prSet>
      <dgm:spPr/>
    </dgm:pt>
    <dgm:pt modelId="{D0890F18-FAFF-7148-99F8-05E31D5427A9}" type="pres">
      <dgm:prSet presAssocID="{6266BAD4-6066-4B54-B6FA-D34A16601FCF}" presName="thickLine" presStyleLbl="alignNode1" presStyleIdx="0" presStyleCnt="7"/>
      <dgm:spPr/>
    </dgm:pt>
    <dgm:pt modelId="{09005FAA-A3B4-D246-8B8E-1822205D5EE8}" type="pres">
      <dgm:prSet presAssocID="{6266BAD4-6066-4B54-B6FA-D34A16601FCF}" presName="horz1" presStyleCnt="0"/>
      <dgm:spPr/>
    </dgm:pt>
    <dgm:pt modelId="{38339015-968E-0F47-9F7E-DE060027F2A2}" type="pres">
      <dgm:prSet presAssocID="{6266BAD4-6066-4B54-B6FA-D34A16601FCF}" presName="tx1" presStyleLbl="revTx" presStyleIdx="0" presStyleCnt="7"/>
      <dgm:spPr/>
    </dgm:pt>
    <dgm:pt modelId="{AB201CDB-AFC5-204A-95F7-4CB37ADDE634}" type="pres">
      <dgm:prSet presAssocID="{6266BAD4-6066-4B54-B6FA-D34A16601FCF}" presName="vert1" presStyleCnt="0"/>
      <dgm:spPr/>
    </dgm:pt>
    <dgm:pt modelId="{A01C0D72-CE80-C443-B998-B4F07A730505}" type="pres">
      <dgm:prSet presAssocID="{EA65A6BB-B4F1-4F70-9C1E-4E53BF5416ED}" presName="thickLine" presStyleLbl="alignNode1" presStyleIdx="1" presStyleCnt="7"/>
      <dgm:spPr/>
    </dgm:pt>
    <dgm:pt modelId="{61025B84-AD29-E84A-A884-B140C591A0CD}" type="pres">
      <dgm:prSet presAssocID="{EA65A6BB-B4F1-4F70-9C1E-4E53BF5416ED}" presName="horz1" presStyleCnt="0"/>
      <dgm:spPr/>
    </dgm:pt>
    <dgm:pt modelId="{F444B1F2-AE24-744D-BFF4-DA176982D412}" type="pres">
      <dgm:prSet presAssocID="{EA65A6BB-B4F1-4F70-9C1E-4E53BF5416ED}" presName="tx1" presStyleLbl="revTx" presStyleIdx="1" presStyleCnt="7"/>
      <dgm:spPr/>
    </dgm:pt>
    <dgm:pt modelId="{E4AEE6BE-00C9-0544-A267-3278F57EB390}" type="pres">
      <dgm:prSet presAssocID="{EA65A6BB-B4F1-4F70-9C1E-4E53BF5416ED}" presName="vert1" presStyleCnt="0"/>
      <dgm:spPr/>
    </dgm:pt>
    <dgm:pt modelId="{F60B7B94-9BC5-2449-8C3A-A814E126E585}" type="pres">
      <dgm:prSet presAssocID="{823CE934-DC9D-4D13-A274-5901E32E7EF0}" presName="thickLine" presStyleLbl="alignNode1" presStyleIdx="2" presStyleCnt="7"/>
      <dgm:spPr/>
    </dgm:pt>
    <dgm:pt modelId="{01BF4776-F227-3D48-B385-A5D9E4823D8A}" type="pres">
      <dgm:prSet presAssocID="{823CE934-DC9D-4D13-A274-5901E32E7EF0}" presName="horz1" presStyleCnt="0"/>
      <dgm:spPr/>
    </dgm:pt>
    <dgm:pt modelId="{1788DCD3-733A-9A43-B3DD-4630F5D0C95B}" type="pres">
      <dgm:prSet presAssocID="{823CE934-DC9D-4D13-A274-5901E32E7EF0}" presName="tx1" presStyleLbl="revTx" presStyleIdx="2" presStyleCnt="7"/>
      <dgm:spPr/>
    </dgm:pt>
    <dgm:pt modelId="{807550D1-005A-A644-AEF1-0FDD89861C52}" type="pres">
      <dgm:prSet presAssocID="{823CE934-DC9D-4D13-A274-5901E32E7EF0}" presName="vert1" presStyleCnt="0"/>
      <dgm:spPr/>
    </dgm:pt>
    <dgm:pt modelId="{7AC4AE12-B68C-104D-82B5-DEB81E64A8EB}" type="pres">
      <dgm:prSet presAssocID="{30E64EF0-CCA8-4D28-83F4-111945BA0990}" presName="thickLine" presStyleLbl="alignNode1" presStyleIdx="3" presStyleCnt="7"/>
      <dgm:spPr/>
    </dgm:pt>
    <dgm:pt modelId="{07AC0E8C-6E2C-864A-856A-2517B78C4A3E}" type="pres">
      <dgm:prSet presAssocID="{30E64EF0-CCA8-4D28-83F4-111945BA0990}" presName="horz1" presStyleCnt="0"/>
      <dgm:spPr/>
    </dgm:pt>
    <dgm:pt modelId="{ADE6239A-2552-834F-890E-11427933768D}" type="pres">
      <dgm:prSet presAssocID="{30E64EF0-CCA8-4D28-83F4-111945BA0990}" presName="tx1" presStyleLbl="revTx" presStyleIdx="3" presStyleCnt="7"/>
      <dgm:spPr/>
    </dgm:pt>
    <dgm:pt modelId="{C7BD1895-3E3E-394C-968B-AD13EC00DBBF}" type="pres">
      <dgm:prSet presAssocID="{30E64EF0-CCA8-4D28-83F4-111945BA0990}" presName="vert1" presStyleCnt="0"/>
      <dgm:spPr/>
    </dgm:pt>
    <dgm:pt modelId="{60EE431D-7169-0D4D-AB1E-DA2AA098B084}" type="pres">
      <dgm:prSet presAssocID="{8F1A358A-0341-4C9A-BE58-5FC3530925DA}" presName="thickLine" presStyleLbl="alignNode1" presStyleIdx="4" presStyleCnt="7"/>
      <dgm:spPr/>
    </dgm:pt>
    <dgm:pt modelId="{C289FF96-1307-F540-AAA6-C44B0378056C}" type="pres">
      <dgm:prSet presAssocID="{8F1A358A-0341-4C9A-BE58-5FC3530925DA}" presName="horz1" presStyleCnt="0"/>
      <dgm:spPr/>
    </dgm:pt>
    <dgm:pt modelId="{881C9A8F-6E7F-9A4E-9634-E82F5CC13515}" type="pres">
      <dgm:prSet presAssocID="{8F1A358A-0341-4C9A-BE58-5FC3530925DA}" presName="tx1" presStyleLbl="revTx" presStyleIdx="4" presStyleCnt="7"/>
      <dgm:spPr/>
    </dgm:pt>
    <dgm:pt modelId="{7F9AF8C2-E29F-F446-93D8-27B51FFA857E}" type="pres">
      <dgm:prSet presAssocID="{8F1A358A-0341-4C9A-BE58-5FC3530925DA}" presName="vert1" presStyleCnt="0"/>
      <dgm:spPr/>
    </dgm:pt>
    <dgm:pt modelId="{2A103F5F-F88F-5A45-9DBA-0E36EF32FFF8}" type="pres">
      <dgm:prSet presAssocID="{65AB35AD-1A39-4A91-9513-16DB8580F1A6}" presName="thickLine" presStyleLbl="alignNode1" presStyleIdx="5" presStyleCnt="7"/>
      <dgm:spPr/>
    </dgm:pt>
    <dgm:pt modelId="{13A5C997-24E3-5B47-BE21-A4BAEC67BC78}" type="pres">
      <dgm:prSet presAssocID="{65AB35AD-1A39-4A91-9513-16DB8580F1A6}" presName="horz1" presStyleCnt="0"/>
      <dgm:spPr/>
    </dgm:pt>
    <dgm:pt modelId="{32BE829F-C7BA-0742-B296-17DFE434A0FF}" type="pres">
      <dgm:prSet presAssocID="{65AB35AD-1A39-4A91-9513-16DB8580F1A6}" presName="tx1" presStyleLbl="revTx" presStyleIdx="5" presStyleCnt="7"/>
      <dgm:spPr/>
    </dgm:pt>
    <dgm:pt modelId="{7BEDA109-3C60-3046-BF36-D4AFC390F608}" type="pres">
      <dgm:prSet presAssocID="{65AB35AD-1A39-4A91-9513-16DB8580F1A6}" presName="vert1" presStyleCnt="0"/>
      <dgm:spPr/>
    </dgm:pt>
    <dgm:pt modelId="{C34FB891-33F7-AF4F-8BE8-2E8B59D2D57D}" type="pres">
      <dgm:prSet presAssocID="{0C83391A-4440-4CFD-A75D-F9D536DAED16}" presName="thickLine" presStyleLbl="alignNode1" presStyleIdx="6" presStyleCnt="7"/>
      <dgm:spPr/>
    </dgm:pt>
    <dgm:pt modelId="{B872852C-240A-3E40-8186-785516375189}" type="pres">
      <dgm:prSet presAssocID="{0C83391A-4440-4CFD-A75D-F9D536DAED16}" presName="horz1" presStyleCnt="0"/>
      <dgm:spPr/>
    </dgm:pt>
    <dgm:pt modelId="{45120C3E-713A-BE43-A6FE-AAAE046133E8}" type="pres">
      <dgm:prSet presAssocID="{0C83391A-4440-4CFD-A75D-F9D536DAED16}" presName="tx1" presStyleLbl="revTx" presStyleIdx="6" presStyleCnt="7"/>
      <dgm:spPr/>
    </dgm:pt>
    <dgm:pt modelId="{C97F45F1-F2EC-CE4F-878B-D4BE94208259}" type="pres">
      <dgm:prSet presAssocID="{0C83391A-4440-4CFD-A75D-F9D536DAED16}" presName="vert1" presStyleCnt="0"/>
      <dgm:spPr/>
    </dgm:pt>
  </dgm:ptLst>
  <dgm:cxnLst>
    <dgm:cxn modelId="{1A759808-35EC-3446-9F5C-71A611905998}" type="presOf" srcId="{823CE934-DC9D-4D13-A274-5901E32E7EF0}" destId="{1788DCD3-733A-9A43-B3DD-4630F5D0C95B}" srcOrd="0" destOrd="0" presId="urn:microsoft.com/office/officeart/2008/layout/LinedList"/>
    <dgm:cxn modelId="{3E32DE11-6E87-A14E-8F09-73818DD168F4}" type="presOf" srcId="{8F1A358A-0341-4C9A-BE58-5FC3530925DA}" destId="{881C9A8F-6E7F-9A4E-9634-E82F5CC13515}" srcOrd="0" destOrd="0" presId="urn:microsoft.com/office/officeart/2008/layout/LinedList"/>
    <dgm:cxn modelId="{CDBBE640-31B1-EA41-A792-1661AA249740}" type="presOf" srcId="{6266BAD4-6066-4B54-B6FA-D34A16601FCF}" destId="{38339015-968E-0F47-9F7E-DE060027F2A2}" srcOrd="0" destOrd="0" presId="urn:microsoft.com/office/officeart/2008/layout/LinedList"/>
    <dgm:cxn modelId="{A6F8AE42-2D94-4BC1-90B3-2F46C2755BC9}" srcId="{41ECCC21-70A4-49B8-BF46-D5C1C5341DFE}" destId="{8F1A358A-0341-4C9A-BE58-5FC3530925DA}" srcOrd="4" destOrd="0" parTransId="{016A3D46-0EF8-4042-B63E-30BC87FF8C38}" sibTransId="{09F52444-96B7-49EE-B5AF-325709FA58BE}"/>
    <dgm:cxn modelId="{2CF6B95A-ECB6-2445-B85A-A6F4E8F9F0CB}" type="presOf" srcId="{0C83391A-4440-4CFD-A75D-F9D536DAED16}" destId="{45120C3E-713A-BE43-A6FE-AAAE046133E8}" srcOrd="0" destOrd="0" presId="urn:microsoft.com/office/officeart/2008/layout/LinedList"/>
    <dgm:cxn modelId="{37448664-778C-45E9-8BE5-325B0AEBE2DE}" srcId="{41ECCC21-70A4-49B8-BF46-D5C1C5341DFE}" destId="{0C83391A-4440-4CFD-A75D-F9D536DAED16}" srcOrd="6" destOrd="0" parTransId="{96FD9B7A-C67C-456D-8CBD-46C3EDF19C37}" sibTransId="{5E66098E-7DA8-4AFA-A861-8EF54AFCC87A}"/>
    <dgm:cxn modelId="{9BC82C86-0F07-46AC-8000-04E297E53FC1}" srcId="{41ECCC21-70A4-49B8-BF46-D5C1C5341DFE}" destId="{30E64EF0-CCA8-4D28-83F4-111945BA0990}" srcOrd="3" destOrd="0" parTransId="{6F899D36-541A-47DF-951E-FF5C4AFD6C8B}" sibTransId="{35E13418-9BA9-42EB-8D83-64BA1DD3B316}"/>
    <dgm:cxn modelId="{A4B931A1-A3BC-B949-AD94-D39B6D317331}" type="presOf" srcId="{30E64EF0-CCA8-4D28-83F4-111945BA0990}" destId="{ADE6239A-2552-834F-890E-11427933768D}" srcOrd="0" destOrd="0" presId="urn:microsoft.com/office/officeart/2008/layout/LinedList"/>
    <dgm:cxn modelId="{80E52DA2-956B-9343-95A0-B997AD5EA69C}" type="presOf" srcId="{EA65A6BB-B4F1-4F70-9C1E-4E53BF5416ED}" destId="{F444B1F2-AE24-744D-BFF4-DA176982D412}" srcOrd="0" destOrd="0" presId="urn:microsoft.com/office/officeart/2008/layout/LinedList"/>
    <dgm:cxn modelId="{34B10BA9-437A-4348-9077-34641CE474E2}" srcId="{41ECCC21-70A4-49B8-BF46-D5C1C5341DFE}" destId="{EA65A6BB-B4F1-4F70-9C1E-4E53BF5416ED}" srcOrd="1" destOrd="0" parTransId="{8F554459-DEE3-47C1-B40B-DAB93B1B5164}" sibTransId="{AB56C3B1-479B-49D4-ABCD-E585D3BF0103}"/>
    <dgm:cxn modelId="{ED2246DF-CC0F-4796-9498-F65734FE26A9}" srcId="{41ECCC21-70A4-49B8-BF46-D5C1C5341DFE}" destId="{65AB35AD-1A39-4A91-9513-16DB8580F1A6}" srcOrd="5" destOrd="0" parTransId="{FEE5F58C-BC49-4F28-8F9C-ADF5A0BAEF91}" sibTransId="{CF0A641E-F9D6-4B8B-9625-AA821172BD79}"/>
    <dgm:cxn modelId="{E6C63FEB-6A74-4BAF-8EAC-828C6EE54806}" srcId="{41ECCC21-70A4-49B8-BF46-D5C1C5341DFE}" destId="{823CE934-DC9D-4D13-A274-5901E32E7EF0}" srcOrd="2" destOrd="0" parTransId="{72F37B76-A7E0-4AA8-B01E-ADBA599CE2A0}" sibTransId="{8F3490AC-47D9-4F76-AEC4-664A4076EC54}"/>
    <dgm:cxn modelId="{8B7052F2-90FE-4EDB-976D-2AD5F69C2527}" srcId="{41ECCC21-70A4-49B8-BF46-D5C1C5341DFE}" destId="{6266BAD4-6066-4B54-B6FA-D34A16601FCF}" srcOrd="0" destOrd="0" parTransId="{E7C4921B-EF2A-486C-96D8-0D910BC83699}" sibTransId="{A1B04C2E-46D4-474C-8A50-8CD0B8574429}"/>
    <dgm:cxn modelId="{5FF84CF6-A43D-1A4C-A94A-9D1761BE122A}" type="presOf" srcId="{41ECCC21-70A4-49B8-BF46-D5C1C5341DFE}" destId="{7389E8AB-86AC-184E-B283-D541929015D2}" srcOrd="0" destOrd="0" presId="urn:microsoft.com/office/officeart/2008/layout/LinedList"/>
    <dgm:cxn modelId="{18B5A2FE-7ED4-7F46-B8C9-12274E86F45C}" type="presOf" srcId="{65AB35AD-1A39-4A91-9513-16DB8580F1A6}" destId="{32BE829F-C7BA-0742-B296-17DFE434A0FF}" srcOrd="0" destOrd="0" presId="urn:microsoft.com/office/officeart/2008/layout/LinedList"/>
    <dgm:cxn modelId="{7EE86F5D-9786-C44F-B7A6-D4D0E325259A}" type="presParOf" srcId="{7389E8AB-86AC-184E-B283-D541929015D2}" destId="{D0890F18-FAFF-7148-99F8-05E31D5427A9}" srcOrd="0" destOrd="0" presId="urn:microsoft.com/office/officeart/2008/layout/LinedList"/>
    <dgm:cxn modelId="{EFE3D34D-7EA7-0E45-8F50-4B279ADD38D6}" type="presParOf" srcId="{7389E8AB-86AC-184E-B283-D541929015D2}" destId="{09005FAA-A3B4-D246-8B8E-1822205D5EE8}" srcOrd="1" destOrd="0" presId="urn:microsoft.com/office/officeart/2008/layout/LinedList"/>
    <dgm:cxn modelId="{06912BF8-E7B0-E249-AE63-FC2D5F1DD845}" type="presParOf" srcId="{09005FAA-A3B4-D246-8B8E-1822205D5EE8}" destId="{38339015-968E-0F47-9F7E-DE060027F2A2}" srcOrd="0" destOrd="0" presId="urn:microsoft.com/office/officeart/2008/layout/LinedList"/>
    <dgm:cxn modelId="{2E7423F7-0C31-8448-8A87-ACB1B67E4BF4}" type="presParOf" srcId="{09005FAA-A3B4-D246-8B8E-1822205D5EE8}" destId="{AB201CDB-AFC5-204A-95F7-4CB37ADDE634}" srcOrd="1" destOrd="0" presId="urn:microsoft.com/office/officeart/2008/layout/LinedList"/>
    <dgm:cxn modelId="{44C7DC2C-9BD8-924A-A8BC-593569D33FC6}" type="presParOf" srcId="{7389E8AB-86AC-184E-B283-D541929015D2}" destId="{A01C0D72-CE80-C443-B998-B4F07A730505}" srcOrd="2" destOrd="0" presId="urn:microsoft.com/office/officeart/2008/layout/LinedList"/>
    <dgm:cxn modelId="{08B19574-C9F4-3447-9DA9-D667BB5AB2DC}" type="presParOf" srcId="{7389E8AB-86AC-184E-B283-D541929015D2}" destId="{61025B84-AD29-E84A-A884-B140C591A0CD}" srcOrd="3" destOrd="0" presId="urn:microsoft.com/office/officeart/2008/layout/LinedList"/>
    <dgm:cxn modelId="{0068FE68-7F79-D343-B27B-D35E70F12FBA}" type="presParOf" srcId="{61025B84-AD29-E84A-A884-B140C591A0CD}" destId="{F444B1F2-AE24-744D-BFF4-DA176982D412}" srcOrd="0" destOrd="0" presId="urn:microsoft.com/office/officeart/2008/layout/LinedList"/>
    <dgm:cxn modelId="{478F8B9C-CF93-154A-8C65-1973B9D657C7}" type="presParOf" srcId="{61025B84-AD29-E84A-A884-B140C591A0CD}" destId="{E4AEE6BE-00C9-0544-A267-3278F57EB390}" srcOrd="1" destOrd="0" presId="urn:microsoft.com/office/officeart/2008/layout/LinedList"/>
    <dgm:cxn modelId="{F78DED24-528F-1545-970C-2B65EC7ADBFC}" type="presParOf" srcId="{7389E8AB-86AC-184E-B283-D541929015D2}" destId="{F60B7B94-9BC5-2449-8C3A-A814E126E585}" srcOrd="4" destOrd="0" presId="urn:microsoft.com/office/officeart/2008/layout/LinedList"/>
    <dgm:cxn modelId="{4D914D81-01AC-6A46-9A5D-3C19EE495578}" type="presParOf" srcId="{7389E8AB-86AC-184E-B283-D541929015D2}" destId="{01BF4776-F227-3D48-B385-A5D9E4823D8A}" srcOrd="5" destOrd="0" presId="urn:microsoft.com/office/officeart/2008/layout/LinedList"/>
    <dgm:cxn modelId="{D3C8E0CF-69C4-834E-9F50-4B884F4D919C}" type="presParOf" srcId="{01BF4776-F227-3D48-B385-A5D9E4823D8A}" destId="{1788DCD3-733A-9A43-B3DD-4630F5D0C95B}" srcOrd="0" destOrd="0" presId="urn:microsoft.com/office/officeart/2008/layout/LinedList"/>
    <dgm:cxn modelId="{8678F221-78E9-C847-9D6B-0D726852AAC4}" type="presParOf" srcId="{01BF4776-F227-3D48-B385-A5D9E4823D8A}" destId="{807550D1-005A-A644-AEF1-0FDD89861C52}" srcOrd="1" destOrd="0" presId="urn:microsoft.com/office/officeart/2008/layout/LinedList"/>
    <dgm:cxn modelId="{C5E2A1A9-89CD-424B-B75F-B9EA6B303C3E}" type="presParOf" srcId="{7389E8AB-86AC-184E-B283-D541929015D2}" destId="{7AC4AE12-B68C-104D-82B5-DEB81E64A8EB}" srcOrd="6" destOrd="0" presId="urn:microsoft.com/office/officeart/2008/layout/LinedList"/>
    <dgm:cxn modelId="{815F697F-70E8-714E-B8BD-B96757D01259}" type="presParOf" srcId="{7389E8AB-86AC-184E-B283-D541929015D2}" destId="{07AC0E8C-6E2C-864A-856A-2517B78C4A3E}" srcOrd="7" destOrd="0" presId="urn:microsoft.com/office/officeart/2008/layout/LinedList"/>
    <dgm:cxn modelId="{FEBC1E6F-7394-E949-A886-30EB162ED6F6}" type="presParOf" srcId="{07AC0E8C-6E2C-864A-856A-2517B78C4A3E}" destId="{ADE6239A-2552-834F-890E-11427933768D}" srcOrd="0" destOrd="0" presId="urn:microsoft.com/office/officeart/2008/layout/LinedList"/>
    <dgm:cxn modelId="{4D022E6F-6102-A94A-B09B-B3CDF0542D0A}" type="presParOf" srcId="{07AC0E8C-6E2C-864A-856A-2517B78C4A3E}" destId="{C7BD1895-3E3E-394C-968B-AD13EC00DBBF}" srcOrd="1" destOrd="0" presId="urn:microsoft.com/office/officeart/2008/layout/LinedList"/>
    <dgm:cxn modelId="{F2AD9A21-765A-2447-91E5-1018E2187C7D}" type="presParOf" srcId="{7389E8AB-86AC-184E-B283-D541929015D2}" destId="{60EE431D-7169-0D4D-AB1E-DA2AA098B084}" srcOrd="8" destOrd="0" presId="urn:microsoft.com/office/officeart/2008/layout/LinedList"/>
    <dgm:cxn modelId="{85A06090-4374-9241-BE44-0F5008DE4BBE}" type="presParOf" srcId="{7389E8AB-86AC-184E-B283-D541929015D2}" destId="{C289FF96-1307-F540-AAA6-C44B0378056C}" srcOrd="9" destOrd="0" presId="urn:microsoft.com/office/officeart/2008/layout/LinedList"/>
    <dgm:cxn modelId="{00E73FCA-DF03-F946-9E9B-83BD52596F75}" type="presParOf" srcId="{C289FF96-1307-F540-AAA6-C44B0378056C}" destId="{881C9A8F-6E7F-9A4E-9634-E82F5CC13515}" srcOrd="0" destOrd="0" presId="urn:microsoft.com/office/officeart/2008/layout/LinedList"/>
    <dgm:cxn modelId="{B94837E6-830E-4B47-9436-12C0A44F8767}" type="presParOf" srcId="{C289FF96-1307-F540-AAA6-C44B0378056C}" destId="{7F9AF8C2-E29F-F446-93D8-27B51FFA857E}" srcOrd="1" destOrd="0" presId="urn:microsoft.com/office/officeart/2008/layout/LinedList"/>
    <dgm:cxn modelId="{351C1203-F009-4846-8B1F-CF7360A60435}" type="presParOf" srcId="{7389E8AB-86AC-184E-B283-D541929015D2}" destId="{2A103F5F-F88F-5A45-9DBA-0E36EF32FFF8}" srcOrd="10" destOrd="0" presId="urn:microsoft.com/office/officeart/2008/layout/LinedList"/>
    <dgm:cxn modelId="{46802C1F-1D88-8A40-B7D4-526BCD4C0FA6}" type="presParOf" srcId="{7389E8AB-86AC-184E-B283-D541929015D2}" destId="{13A5C997-24E3-5B47-BE21-A4BAEC67BC78}" srcOrd="11" destOrd="0" presId="urn:microsoft.com/office/officeart/2008/layout/LinedList"/>
    <dgm:cxn modelId="{627672CE-676E-924F-B2C7-28C2B7B46376}" type="presParOf" srcId="{13A5C997-24E3-5B47-BE21-A4BAEC67BC78}" destId="{32BE829F-C7BA-0742-B296-17DFE434A0FF}" srcOrd="0" destOrd="0" presId="urn:microsoft.com/office/officeart/2008/layout/LinedList"/>
    <dgm:cxn modelId="{771B209C-5321-944A-BF8F-5E748A1909D8}" type="presParOf" srcId="{13A5C997-24E3-5B47-BE21-A4BAEC67BC78}" destId="{7BEDA109-3C60-3046-BF36-D4AFC390F608}" srcOrd="1" destOrd="0" presId="urn:microsoft.com/office/officeart/2008/layout/LinedList"/>
    <dgm:cxn modelId="{0F844C36-8F59-D64F-A24D-C87E71C1836D}" type="presParOf" srcId="{7389E8AB-86AC-184E-B283-D541929015D2}" destId="{C34FB891-33F7-AF4F-8BE8-2E8B59D2D57D}" srcOrd="12" destOrd="0" presId="urn:microsoft.com/office/officeart/2008/layout/LinedList"/>
    <dgm:cxn modelId="{8B6B6A98-F9E9-284B-A8B6-769EA14D47AB}" type="presParOf" srcId="{7389E8AB-86AC-184E-B283-D541929015D2}" destId="{B872852C-240A-3E40-8186-785516375189}" srcOrd="13" destOrd="0" presId="urn:microsoft.com/office/officeart/2008/layout/LinedList"/>
    <dgm:cxn modelId="{5F884A58-1073-9145-9565-1FF3C37E3385}" type="presParOf" srcId="{B872852C-240A-3E40-8186-785516375189}" destId="{45120C3E-713A-BE43-A6FE-AAAE046133E8}" srcOrd="0" destOrd="0" presId="urn:microsoft.com/office/officeart/2008/layout/LinedList"/>
    <dgm:cxn modelId="{8025A361-C84D-E74C-82A6-F7FB18D42BD5}" type="presParOf" srcId="{B872852C-240A-3E40-8186-785516375189}" destId="{C97F45F1-F2EC-CE4F-878B-D4BE9420825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8DC12-7224-0A47-924E-3C3403215959}">
      <dsp:nvSpPr>
        <dsp:cNvPr id="0" name=""/>
        <dsp:cNvSpPr/>
      </dsp:nvSpPr>
      <dsp:spPr>
        <a:xfrm>
          <a:off x="3429" y="256006"/>
          <a:ext cx="1856729" cy="11140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Raghav Khanna</a:t>
          </a:r>
        </a:p>
      </dsp:txBody>
      <dsp:txXfrm>
        <a:off x="3429" y="256006"/>
        <a:ext cx="1856729" cy="1114037"/>
      </dsp:txXfrm>
    </dsp:sp>
    <dsp:sp modelId="{EA033E71-3251-E14B-BEF4-009CFABD0E22}">
      <dsp:nvSpPr>
        <dsp:cNvPr id="0" name=""/>
        <dsp:cNvSpPr/>
      </dsp:nvSpPr>
      <dsp:spPr>
        <a:xfrm>
          <a:off x="2045832" y="256006"/>
          <a:ext cx="1856729" cy="1114037"/>
        </a:xfrm>
        <a:prstGeom prst="rect">
          <a:avLst/>
        </a:prstGeom>
        <a:solidFill>
          <a:schemeClr val="accent2">
            <a:hueOff val="170772"/>
            <a:satOff val="-2383"/>
            <a:lumOff val="4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Sahil Mattoo</a:t>
          </a:r>
        </a:p>
      </dsp:txBody>
      <dsp:txXfrm>
        <a:off x="2045832" y="256006"/>
        <a:ext cx="1856729" cy="1114037"/>
      </dsp:txXfrm>
    </dsp:sp>
    <dsp:sp modelId="{10B657D9-9927-B341-A049-6399280E6854}">
      <dsp:nvSpPr>
        <dsp:cNvPr id="0" name=""/>
        <dsp:cNvSpPr/>
      </dsp:nvSpPr>
      <dsp:spPr>
        <a:xfrm>
          <a:off x="4088235" y="256006"/>
          <a:ext cx="1856729" cy="1114037"/>
        </a:xfrm>
        <a:prstGeom prst="rect">
          <a:avLst/>
        </a:prstGeom>
        <a:solidFill>
          <a:schemeClr val="accent2">
            <a:hueOff val="341544"/>
            <a:satOff val="-4765"/>
            <a:lumOff val="8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Dharmil Shah</a:t>
          </a:r>
        </a:p>
      </dsp:txBody>
      <dsp:txXfrm>
        <a:off x="4088235" y="256006"/>
        <a:ext cx="1856729" cy="1114037"/>
      </dsp:txXfrm>
    </dsp:sp>
    <dsp:sp modelId="{68AC5087-662A-434E-95E4-678940649F2E}">
      <dsp:nvSpPr>
        <dsp:cNvPr id="0" name=""/>
        <dsp:cNvSpPr/>
      </dsp:nvSpPr>
      <dsp:spPr>
        <a:xfrm>
          <a:off x="6130637" y="256006"/>
          <a:ext cx="1856729" cy="1114037"/>
        </a:xfrm>
        <a:prstGeom prst="rect">
          <a:avLst/>
        </a:prstGeom>
        <a:solidFill>
          <a:schemeClr val="accent2">
            <a:hueOff val="512317"/>
            <a:satOff val="-7148"/>
            <a:lumOff val="13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Prasad Pathak</a:t>
          </a:r>
        </a:p>
      </dsp:txBody>
      <dsp:txXfrm>
        <a:off x="6130637" y="256006"/>
        <a:ext cx="1856729" cy="1114037"/>
      </dsp:txXfrm>
    </dsp:sp>
    <dsp:sp modelId="{446787A7-6451-364E-8D5F-734D2C298DE6}">
      <dsp:nvSpPr>
        <dsp:cNvPr id="0" name=""/>
        <dsp:cNvSpPr/>
      </dsp:nvSpPr>
      <dsp:spPr>
        <a:xfrm>
          <a:off x="8173040" y="256006"/>
          <a:ext cx="1856729" cy="1114037"/>
        </a:xfrm>
        <a:prstGeom prst="rect">
          <a:avLst/>
        </a:prstGeom>
        <a:solidFill>
          <a:schemeClr val="accent2">
            <a:hueOff val="683089"/>
            <a:satOff val="-9530"/>
            <a:lumOff val="17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Parag Khankhari</a:t>
          </a:r>
        </a:p>
      </dsp:txBody>
      <dsp:txXfrm>
        <a:off x="8173040" y="256006"/>
        <a:ext cx="1856729" cy="1114037"/>
      </dsp:txXfrm>
    </dsp:sp>
    <dsp:sp modelId="{A3943082-026F-0D4E-96E5-E81A35D1940E}">
      <dsp:nvSpPr>
        <dsp:cNvPr id="0" name=""/>
        <dsp:cNvSpPr/>
      </dsp:nvSpPr>
      <dsp:spPr>
        <a:xfrm>
          <a:off x="3429" y="1555717"/>
          <a:ext cx="1856729" cy="1114037"/>
        </a:xfrm>
        <a:prstGeom prst="rect">
          <a:avLst/>
        </a:prstGeom>
        <a:solidFill>
          <a:schemeClr val="accent2">
            <a:hueOff val="853861"/>
            <a:satOff val="-11913"/>
            <a:lumOff val="2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Sarvesh Sawant</a:t>
          </a:r>
        </a:p>
      </dsp:txBody>
      <dsp:txXfrm>
        <a:off x="3429" y="1555717"/>
        <a:ext cx="1856729" cy="1114037"/>
      </dsp:txXfrm>
    </dsp:sp>
    <dsp:sp modelId="{DFE1377D-4D0E-7846-9CF1-6FC2EEA244A0}">
      <dsp:nvSpPr>
        <dsp:cNvPr id="0" name=""/>
        <dsp:cNvSpPr/>
      </dsp:nvSpPr>
      <dsp:spPr>
        <a:xfrm>
          <a:off x="2045832" y="1555717"/>
          <a:ext cx="1856729" cy="1114037"/>
        </a:xfrm>
        <a:prstGeom prst="rect">
          <a:avLst/>
        </a:prstGeom>
        <a:solidFill>
          <a:schemeClr val="accent2">
            <a:hueOff val="1024633"/>
            <a:satOff val="-14295"/>
            <a:lumOff val="26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Yathish reddy</a:t>
          </a:r>
        </a:p>
      </dsp:txBody>
      <dsp:txXfrm>
        <a:off x="2045832" y="1555717"/>
        <a:ext cx="1856729" cy="1114037"/>
      </dsp:txXfrm>
    </dsp:sp>
    <dsp:sp modelId="{2913C22C-92F0-A444-B2F0-3A3230979CF3}">
      <dsp:nvSpPr>
        <dsp:cNvPr id="0" name=""/>
        <dsp:cNvSpPr/>
      </dsp:nvSpPr>
      <dsp:spPr>
        <a:xfrm>
          <a:off x="4088235" y="1555717"/>
          <a:ext cx="1856729" cy="1114037"/>
        </a:xfrm>
        <a:prstGeom prst="rect">
          <a:avLst/>
        </a:prstGeom>
        <a:solidFill>
          <a:schemeClr val="accent2">
            <a:hueOff val="1195406"/>
            <a:satOff val="-16678"/>
            <a:lumOff val="3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Sathwik</a:t>
          </a:r>
        </a:p>
      </dsp:txBody>
      <dsp:txXfrm>
        <a:off x="4088235" y="1555717"/>
        <a:ext cx="1856729" cy="1114037"/>
      </dsp:txXfrm>
    </dsp:sp>
    <dsp:sp modelId="{1C579947-8BC8-5247-B448-0F32A7D66AA5}">
      <dsp:nvSpPr>
        <dsp:cNvPr id="0" name=""/>
        <dsp:cNvSpPr/>
      </dsp:nvSpPr>
      <dsp:spPr>
        <a:xfrm>
          <a:off x="6130637" y="1555717"/>
          <a:ext cx="1856729" cy="1114037"/>
        </a:xfrm>
        <a:prstGeom prst="rect">
          <a:avLst/>
        </a:prstGeom>
        <a:solidFill>
          <a:schemeClr val="accent2">
            <a:hueOff val="1366178"/>
            <a:satOff val="-19060"/>
            <a:lumOff val="35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Dhruv Parmar</a:t>
          </a:r>
        </a:p>
      </dsp:txBody>
      <dsp:txXfrm>
        <a:off x="6130637" y="1555717"/>
        <a:ext cx="1856729" cy="1114037"/>
      </dsp:txXfrm>
    </dsp:sp>
    <dsp:sp modelId="{66CF7637-0831-DE4F-93DD-58DFBCBDE29C}">
      <dsp:nvSpPr>
        <dsp:cNvPr id="0" name=""/>
        <dsp:cNvSpPr/>
      </dsp:nvSpPr>
      <dsp:spPr>
        <a:xfrm>
          <a:off x="8173040" y="1555717"/>
          <a:ext cx="1856729" cy="1114037"/>
        </a:xfrm>
        <a:prstGeom prst="rect">
          <a:avLst/>
        </a:prstGeom>
        <a:solidFill>
          <a:schemeClr val="accent2">
            <a:hueOff val="1536950"/>
            <a:satOff val="-21443"/>
            <a:lumOff val="39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Swini Rodrigues</a:t>
          </a:r>
        </a:p>
      </dsp:txBody>
      <dsp:txXfrm>
        <a:off x="8173040" y="1555717"/>
        <a:ext cx="1856729" cy="11140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87AD50-E35B-4877-8BFD-B2D77F1099BF}">
      <dsp:nvSpPr>
        <dsp:cNvPr id="0" name=""/>
        <dsp:cNvSpPr/>
      </dsp:nvSpPr>
      <dsp:spPr>
        <a:xfrm>
          <a:off x="1757867" y="3270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8318E9-E38E-4223-80F4-0D8CFD7FC903}">
      <dsp:nvSpPr>
        <dsp:cNvPr id="0" name=""/>
        <dsp:cNvSpPr/>
      </dsp:nvSpPr>
      <dsp:spPr>
        <a:xfrm>
          <a:off x="1944066" y="189469"/>
          <a:ext cx="514263" cy="51426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19310E-234C-484E-90D4-006804DBC758}">
      <dsp:nvSpPr>
        <dsp:cNvPr id="0" name=""/>
        <dsp:cNvSpPr/>
      </dsp:nvSpPr>
      <dsp:spPr>
        <a:xfrm>
          <a:off x="2834528" y="3270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User-Friendly Actions Interface – GUI</a:t>
          </a:r>
          <a:endParaRPr lang="en-US" sz="1400" kern="1200"/>
        </a:p>
      </dsp:txBody>
      <dsp:txXfrm>
        <a:off x="2834528" y="3270"/>
        <a:ext cx="2089989" cy="886662"/>
      </dsp:txXfrm>
    </dsp:sp>
    <dsp:sp modelId="{C5A395FB-F975-425D-B888-5B4C08CB4836}">
      <dsp:nvSpPr>
        <dsp:cNvPr id="0" name=""/>
        <dsp:cNvSpPr/>
      </dsp:nvSpPr>
      <dsp:spPr>
        <a:xfrm>
          <a:off x="5288682" y="3270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BE5AB5-F78D-44D3-8C95-14BE7D458E82}">
      <dsp:nvSpPr>
        <dsp:cNvPr id="0" name=""/>
        <dsp:cNvSpPr/>
      </dsp:nvSpPr>
      <dsp:spPr>
        <a:xfrm>
          <a:off x="5474881" y="189469"/>
          <a:ext cx="514263" cy="51426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45DED8-1A67-4BC2-A600-789B7963A77C}">
      <dsp:nvSpPr>
        <dsp:cNvPr id="0" name=""/>
        <dsp:cNvSpPr/>
      </dsp:nvSpPr>
      <dsp:spPr>
        <a:xfrm>
          <a:off x="6365343" y="3270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API Creation – Used Abstraction, polymorphism, inheritance </a:t>
          </a:r>
          <a:endParaRPr lang="en-US" sz="1400" kern="1200"/>
        </a:p>
      </dsp:txBody>
      <dsp:txXfrm>
        <a:off x="6365343" y="3270"/>
        <a:ext cx="2089989" cy="886662"/>
      </dsp:txXfrm>
    </dsp:sp>
    <dsp:sp modelId="{B68321C7-9503-46C1-A9B7-25F8BC63F9B2}">
      <dsp:nvSpPr>
        <dsp:cNvPr id="0" name=""/>
        <dsp:cNvSpPr/>
      </dsp:nvSpPr>
      <dsp:spPr>
        <a:xfrm>
          <a:off x="1757867" y="1576764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F0002A-C662-4C79-8E14-C939AAD5F127}">
      <dsp:nvSpPr>
        <dsp:cNvPr id="0" name=""/>
        <dsp:cNvSpPr/>
      </dsp:nvSpPr>
      <dsp:spPr>
        <a:xfrm>
          <a:off x="1944066" y="1762963"/>
          <a:ext cx="514263" cy="51426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78136-35E8-4DD8-A468-2A16840498A3}">
      <dsp:nvSpPr>
        <dsp:cNvPr id="0" name=""/>
        <dsp:cNvSpPr/>
      </dsp:nvSpPr>
      <dsp:spPr>
        <a:xfrm>
          <a:off x="2834528" y="1576764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Organized the code using the Model-View-Controller (MVC) structure</a:t>
          </a:r>
          <a:endParaRPr lang="en-US" sz="1400" kern="1200"/>
        </a:p>
      </dsp:txBody>
      <dsp:txXfrm>
        <a:off x="2834528" y="1576764"/>
        <a:ext cx="2089989" cy="886662"/>
      </dsp:txXfrm>
    </dsp:sp>
    <dsp:sp modelId="{5C5A71C0-F5E5-461C-AB72-D93FA1489196}">
      <dsp:nvSpPr>
        <dsp:cNvPr id="0" name=""/>
        <dsp:cNvSpPr/>
      </dsp:nvSpPr>
      <dsp:spPr>
        <a:xfrm>
          <a:off x="5288682" y="1576764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B75FCA-3452-4F6F-B135-70D7CF7125DC}">
      <dsp:nvSpPr>
        <dsp:cNvPr id="0" name=""/>
        <dsp:cNvSpPr/>
      </dsp:nvSpPr>
      <dsp:spPr>
        <a:xfrm>
          <a:off x="5474881" y="1762963"/>
          <a:ext cx="514263" cy="51426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889DA7-95E0-4B84-8CEA-46206E9E69BC}">
      <dsp:nvSpPr>
        <dsp:cNvPr id="0" name=""/>
        <dsp:cNvSpPr/>
      </dsp:nvSpPr>
      <dsp:spPr>
        <a:xfrm>
          <a:off x="6365343" y="1576764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SOLID design patterns are used</a:t>
          </a:r>
          <a:endParaRPr lang="en-US" sz="1400" kern="1200"/>
        </a:p>
      </dsp:txBody>
      <dsp:txXfrm>
        <a:off x="6365343" y="1576764"/>
        <a:ext cx="2089989" cy="886662"/>
      </dsp:txXfrm>
    </dsp:sp>
    <dsp:sp modelId="{64A57719-8B7E-4B96-B826-34F4671D1B60}">
      <dsp:nvSpPr>
        <dsp:cNvPr id="0" name=""/>
        <dsp:cNvSpPr/>
      </dsp:nvSpPr>
      <dsp:spPr>
        <a:xfrm>
          <a:off x="1757867" y="3150258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308D73-7F93-468B-B570-050EE87F5299}">
      <dsp:nvSpPr>
        <dsp:cNvPr id="0" name=""/>
        <dsp:cNvSpPr/>
      </dsp:nvSpPr>
      <dsp:spPr>
        <a:xfrm>
          <a:off x="1944066" y="3336457"/>
          <a:ext cx="514263" cy="514263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4672BF-D89E-4F9C-B2ED-C73600AAC284}">
      <dsp:nvSpPr>
        <dsp:cNvPr id="0" name=""/>
        <dsp:cNvSpPr/>
      </dsp:nvSpPr>
      <dsp:spPr>
        <a:xfrm>
          <a:off x="2834528" y="3150258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i="0" kern="1200"/>
            <a:t>Managed data effectively by populating CSV files.</a:t>
          </a:r>
          <a:endParaRPr lang="en-US" sz="1400" kern="1200"/>
        </a:p>
      </dsp:txBody>
      <dsp:txXfrm>
        <a:off x="2834528" y="3150258"/>
        <a:ext cx="2089989" cy="886662"/>
      </dsp:txXfrm>
    </dsp:sp>
    <dsp:sp modelId="{8D7158E1-AB2E-4A98-886D-6BEEFCB6F4BF}">
      <dsp:nvSpPr>
        <dsp:cNvPr id="0" name=""/>
        <dsp:cNvSpPr/>
      </dsp:nvSpPr>
      <dsp:spPr>
        <a:xfrm>
          <a:off x="5288682" y="3150258"/>
          <a:ext cx="886662" cy="88666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6AF2E3-9773-4081-BE68-7EAD20A9151B}">
      <dsp:nvSpPr>
        <dsp:cNvPr id="0" name=""/>
        <dsp:cNvSpPr/>
      </dsp:nvSpPr>
      <dsp:spPr>
        <a:xfrm>
          <a:off x="5474881" y="3336457"/>
          <a:ext cx="514263" cy="514263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9C8F0F-02E0-48E2-BBEE-753B026E2314}">
      <dsp:nvSpPr>
        <dsp:cNvPr id="0" name=""/>
        <dsp:cNvSpPr/>
      </dsp:nvSpPr>
      <dsp:spPr>
        <a:xfrm>
          <a:off x="6365343" y="3150258"/>
          <a:ext cx="2089989" cy="8866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Singleton Factory design pattern</a:t>
          </a:r>
          <a:endParaRPr lang="en-US" sz="1400" kern="1200"/>
        </a:p>
      </dsp:txBody>
      <dsp:txXfrm>
        <a:off x="6365343" y="3150258"/>
        <a:ext cx="2089989" cy="8866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890F18-FAFF-7148-99F8-05E31D5427A9}">
      <dsp:nvSpPr>
        <dsp:cNvPr id="0" name=""/>
        <dsp:cNvSpPr/>
      </dsp:nvSpPr>
      <dsp:spPr>
        <a:xfrm>
          <a:off x="0" y="705"/>
          <a:ext cx="666879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339015-968E-0F47-9F7E-DE060027F2A2}">
      <dsp:nvSpPr>
        <dsp:cNvPr id="0" name=""/>
        <dsp:cNvSpPr/>
      </dsp:nvSpPr>
      <dsp:spPr>
        <a:xfrm>
          <a:off x="0" y="705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User-Centric Role Management: </a:t>
          </a:r>
          <a:r>
            <a:rPr lang="en-US" sz="1600" b="0" i="0" kern="1200"/>
            <a:t>We implemented a user-friendly role functionality with three types: Admin, Student/Parent, and Teacher.</a:t>
          </a:r>
          <a:endParaRPr lang="en-US" sz="1600" kern="1200"/>
        </a:p>
      </dsp:txBody>
      <dsp:txXfrm>
        <a:off x="0" y="705"/>
        <a:ext cx="6668792" cy="825227"/>
      </dsp:txXfrm>
    </dsp:sp>
    <dsp:sp modelId="{A01C0D72-CE80-C443-B998-B4F07A730505}">
      <dsp:nvSpPr>
        <dsp:cNvPr id="0" name=""/>
        <dsp:cNvSpPr/>
      </dsp:nvSpPr>
      <dsp:spPr>
        <a:xfrm>
          <a:off x="0" y="825932"/>
          <a:ext cx="6668792" cy="0"/>
        </a:xfrm>
        <a:prstGeom prst="line">
          <a:avLst/>
        </a:prstGeom>
        <a:solidFill>
          <a:schemeClr val="accent2">
            <a:hueOff val="256158"/>
            <a:satOff val="-3574"/>
            <a:lumOff val="66"/>
            <a:alphaOff val="0"/>
          </a:schemeClr>
        </a:solidFill>
        <a:ln w="9525" cap="flat" cmpd="sng" algn="ctr">
          <a:solidFill>
            <a:schemeClr val="accent2">
              <a:hueOff val="256158"/>
              <a:satOff val="-3574"/>
              <a:lumOff val="6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44B1F2-AE24-744D-BFF4-DA176982D412}">
      <dsp:nvSpPr>
        <dsp:cNvPr id="0" name=""/>
        <dsp:cNvSpPr/>
      </dsp:nvSpPr>
      <dsp:spPr>
        <a:xfrm>
          <a:off x="0" y="825932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Comprehensive Immunization Management:</a:t>
          </a:r>
          <a:r>
            <a:rPr lang="en-US" sz="1600" kern="1200"/>
            <a:t> We e</a:t>
          </a:r>
          <a:r>
            <a:rPr lang="en-US" sz="1600" b="0" i="0" kern="1200"/>
            <a:t>nabled users to perform CRUD operations on Immunization Info, managing fields like Immunization Anniversaries.</a:t>
          </a:r>
          <a:endParaRPr lang="en-US" sz="1600" kern="1200"/>
        </a:p>
      </dsp:txBody>
      <dsp:txXfrm>
        <a:off x="0" y="825932"/>
        <a:ext cx="6668792" cy="825227"/>
      </dsp:txXfrm>
    </dsp:sp>
    <dsp:sp modelId="{F60B7B94-9BC5-2449-8C3A-A814E126E585}">
      <dsp:nvSpPr>
        <dsp:cNvPr id="0" name=""/>
        <dsp:cNvSpPr/>
      </dsp:nvSpPr>
      <dsp:spPr>
        <a:xfrm>
          <a:off x="0" y="1651159"/>
          <a:ext cx="6668792" cy="0"/>
        </a:xfrm>
        <a:prstGeom prst="line">
          <a:avLst/>
        </a:prstGeom>
        <a:solidFill>
          <a:schemeClr val="accent2">
            <a:hueOff val="512317"/>
            <a:satOff val="-7148"/>
            <a:lumOff val="131"/>
            <a:alphaOff val="0"/>
          </a:schemeClr>
        </a:solidFill>
        <a:ln w="9525" cap="flat" cmpd="sng" algn="ctr">
          <a:solidFill>
            <a:schemeClr val="accent2">
              <a:hueOff val="512317"/>
              <a:satOff val="-7148"/>
              <a:lumOff val="13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788DCD3-733A-9A43-B3DD-4630F5D0C95B}">
      <dsp:nvSpPr>
        <dsp:cNvPr id="0" name=""/>
        <dsp:cNvSpPr/>
      </dsp:nvSpPr>
      <dsp:spPr>
        <a:xfrm>
          <a:off x="0" y="1651159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Alert System for Immunization: </a:t>
          </a:r>
          <a:r>
            <a:rPr lang="en-US" sz="1600" kern="1200"/>
            <a:t>We i</a:t>
          </a:r>
          <a:r>
            <a:rPr lang="en-US" sz="1600" b="0" i="0" kern="1200"/>
            <a:t>mplemented an alert system displaying vaccination due dates and renewal information.</a:t>
          </a:r>
          <a:endParaRPr lang="en-US" sz="1600" kern="1200"/>
        </a:p>
      </dsp:txBody>
      <dsp:txXfrm>
        <a:off x="0" y="1651159"/>
        <a:ext cx="6668792" cy="825227"/>
      </dsp:txXfrm>
    </dsp:sp>
    <dsp:sp modelId="{7AC4AE12-B68C-104D-82B5-DEB81E64A8EB}">
      <dsp:nvSpPr>
        <dsp:cNvPr id="0" name=""/>
        <dsp:cNvSpPr/>
      </dsp:nvSpPr>
      <dsp:spPr>
        <a:xfrm>
          <a:off x="0" y="2476386"/>
          <a:ext cx="6668792" cy="0"/>
        </a:xfrm>
        <a:prstGeom prst="line">
          <a:avLst/>
        </a:prstGeom>
        <a:solidFill>
          <a:schemeClr val="accent2">
            <a:hueOff val="768475"/>
            <a:satOff val="-10721"/>
            <a:lumOff val="197"/>
            <a:alphaOff val="0"/>
          </a:schemeClr>
        </a:solidFill>
        <a:ln w="9525" cap="flat" cmpd="sng" algn="ctr">
          <a:solidFill>
            <a:schemeClr val="accent2">
              <a:hueOff val="768475"/>
              <a:satOff val="-10721"/>
              <a:lumOff val="19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E6239A-2552-834F-890E-11427933768D}">
      <dsp:nvSpPr>
        <dsp:cNvPr id="0" name=""/>
        <dsp:cNvSpPr/>
      </dsp:nvSpPr>
      <dsp:spPr>
        <a:xfrm>
          <a:off x="0" y="2476386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Teacher Rating System:</a:t>
          </a:r>
          <a:r>
            <a:rPr lang="en-US" sz="1600" kern="1200"/>
            <a:t> </a:t>
          </a:r>
          <a:r>
            <a:rPr lang="en-US" sz="1600" b="0" i="0" kern="1200"/>
            <a:t>Provided a feature for students/parents to give ratings to teachers.</a:t>
          </a:r>
          <a:endParaRPr lang="en-US" sz="1600" kern="1200"/>
        </a:p>
      </dsp:txBody>
      <dsp:txXfrm>
        <a:off x="0" y="2476386"/>
        <a:ext cx="6668792" cy="825227"/>
      </dsp:txXfrm>
    </dsp:sp>
    <dsp:sp modelId="{60EE431D-7169-0D4D-AB1E-DA2AA098B084}">
      <dsp:nvSpPr>
        <dsp:cNvPr id="0" name=""/>
        <dsp:cNvSpPr/>
      </dsp:nvSpPr>
      <dsp:spPr>
        <a:xfrm>
          <a:off x="0" y="3301613"/>
          <a:ext cx="6668792" cy="0"/>
        </a:xfrm>
        <a:prstGeom prst="line">
          <a:avLst/>
        </a:prstGeom>
        <a:solidFill>
          <a:schemeClr val="accent2">
            <a:hueOff val="1024633"/>
            <a:satOff val="-14295"/>
            <a:lumOff val="263"/>
            <a:alphaOff val="0"/>
          </a:schemeClr>
        </a:solidFill>
        <a:ln w="9525" cap="flat" cmpd="sng" algn="ctr">
          <a:solidFill>
            <a:schemeClr val="accent2">
              <a:hueOff val="1024633"/>
              <a:satOff val="-14295"/>
              <a:lumOff val="26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1C9A8F-6E7F-9A4E-9634-E82F5CC13515}">
      <dsp:nvSpPr>
        <dsp:cNvPr id="0" name=""/>
        <dsp:cNvSpPr/>
      </dsp:nvSpPr>
      <dsp:spPr>
        <a:xfrm>
          <a:off x="0" y="3301613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GPA Assignment by Teachers: </a:t>
          </a:r>
          <a:r>
            <a:rPr lang="en-US" sz="1600" b="0" i="0" kern="1200"/>
            <a:t>Empowered teachers to assign GPA to their students.</a:t>
          </a:r>
          <a:endParaRPr lang="en-US" sz="1600" kern="1200"/>
        </a:p>
      </dsp:txBody>
      <dsp:txXfrm>
        <a:off x="0" y="3301613"/>
        <a:ext cx="6668792" cy="825227"/>
      </dsp:txXfrm>
    </dsp:sp>
    <dsp:sp modelId="{2A103F5F-F88F-5A45-9DBA-0E36EF32FFF8}">
      <dsp:nvSpPr>
        <dsp:cNvPr id="0" name=""/>
        <dsp:cNvSpPr/>
      </dsp:nvSpPr>
      <dsp:spPr>
        <a:xfrm>
          <a:off x="0" y="4126840"/>
          <a:ext cx="6668792" cy="0"/>
        </a:xfrm>
        <a:prstGeom prst="line">
          <a:avLst/>
        </a:prstGeom>
        <a:solidFill>
          <a:schemeClr val="accent2">
            <a:hueOff val="1280792"/>
            <a:satOff val="-17869"/>
            <a:lumOff val="328"/>
            <a:alphaOff val="0"/>
          </a:schemeClr>
        </a:solidFill>
        <a:ln w="9525" cap="flat" cmpd="sng" algn="ctr">
          <a:solidFill>
            <a:schemeClr val="accent2">
              <a:hueOff val="1280792"/>
              <a:satOff val="-17869"/>
              <a:lumOff val="3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BE829F-C7BA-0742-B296-17DFE434A0FF}">
      <dsp:nvSpPr>
        <dsp:cNvPr id="0" name=""/>
        <dsp:cNvSpPr/>
      </dsp:nvSpPr>
      <dsp:spPr>
        <a:xfrm>
          <a:off x="0" y="4126840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Adherence to State Regulations: </a:t>
          </a:r>
          <a:r>
            <a:rPr lang="en-US" sz="1600" b="0" i="0" kern="1200"/>
            <a:t>Students are assigned to teachers in compliance with state regulations.</a:t>
          </a:r>
          <a:endParaRPr lang="en-US" sz="1600" kern="1200"/>
        </a:p>
      </dsp:txBody>
      <dsp:txXfrm>
        <a:off x="0" y="4126840"/>
        <a:ext cx="6668792" cy="825227"/>
      </dsp:txXfrm>
    </dsp:sp>
    <dsp:sp modelId="{C34FB891-33F7-AF4F-8BE8-2E8B59D2D57D}">
      <dsp:nvSpPr>
        <dsp:cNvPr id="0" name=""/>
        <dsp:cNvSpPr/>
      </dsp:nvSpPr>
      <dsp:spPr>
        <a:xfrm>
          <a:off x="0" y="4952067"/>
          <a:ext cx="6668792" cy="0"/>
        </a:xfrm>
        <a:prstGeom prst="line">
          <a:avLst/>
        </a:prstGeom>
        <a:solidFill>
          <a:schemeClr val="accent2">
            <a:hueOff val="1536950"/>
            <a:satOff val="-21443"/>
            <a:lumOff val="394"/>
            <a:alphaOff val="0"/>
          </a:schemeClr>
        </a:solidFill>
        <a:ln w="9525" cap="flat" cmpd="sng" algn="ctr">
          <a:solidFill>
            <a:schemeClr val="accent2">
              <a:hueOff val="1536950"/>
              <a:satOff val="-21443"/>
              <a:lumOff val="39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5120C3E-713A-BE43-A6FE-AAAE046133E8}">
      <dsp:nvSpPr>
        <dsp:cNvPr id="0" name=""/>
        <dsp:cNvSpPr/>
      </dsp:nvSpPr>
      <dsp:spPr>
        <a:xfrm>
          <a:off x="0" y="4952067"/>
          <a:ext cx="6668792" cy="8252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/>
            <a:t>Tech Stack: </a:t>
          </a:r>
          <a:r>
            <a:rPr lang="en-US" sz="1600" b="0" i="0" kern="1200"/>
            <a:t>Implemented the system using Swing for the UI, CSV for the database, and Java SE as the programming language.</a:t>
          </a:r>
          <a:endParaRPr lang="en-US" sz="1600" kern="1200"/>
        </a:p>
      </dsp:txBody>
      <dsp:txXfrm>
        <a:off x="0" y="4952067"/>
        <a:ext cx="6668792" cy="8252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09167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37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26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742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147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0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700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56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32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085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12/13/23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689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4EC743F4-8769-40B4-85DF-6CB8DE9F66AA}" type="datetimeFigureOut">
              <a:rPr lang="en-US" smtClean="0"/>
              <a:pPr/>
              <a:t>12/13/23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526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66C9CD-6BF4-44CA-8078-0BB819080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F438EA-1AF1-5C37-4460-11DF778C6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251461"/>
            <a:ext cx="10213200" cy="1390902"/>
          </a:xfrm>
        </p:spPr>
        <p:txBody>
          <a:bodyPr anchor="ctr">
            <a:normAutofit/>
          </a:bodyPr>
          <a:lstStyle/>
          <a:p>
            <a:pPr algn="ctr"/>
            <a:r>
              <a:rPr lang="en-US" sz="4800"/>
              <a:t>Team members: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9BF9BF3-7E9D-458B-A5D2-E730C5FFD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19649" y="189383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B5A01B4-271C-EE80-CE59-7C463A2D06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3467077"/>
              </p:ext>
            </p:extLst>
          </p:nvPr>
        </p:nvGraphicFramePr>
        <p:xfrm>
          <a:off x="1079400" y="2843213"/>
          <a:ext cx="10033200" cy="2925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085027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These are the class details only accessible to admin.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396" b="13419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374159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These are state immunization rules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7" b="-3552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3882510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This is for tracking annual registration renewal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10" b="155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409469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These is the statistics panel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934" b="2118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23564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Statistics of students enrolled in each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2004" b="-1477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  <a:solidFill>
            <a:schemeClr val="accent2"/>
          </a:solidFill>
        </p:spPr>
      </p:pic>
    </p:spTree>
    <p:extLst>
      <p:ext uri="{BB962C8B-B14F-4D97-AF65-F5344CB8AC3E}">
        <p14:creationId xmlns:p14="http://schemas.microsoft.com/office/powerpoint/2010/main" val="212093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4357F-92EA-3F69-19B9-352F97EF4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301A4-E42D-665E-3713-C62E438B6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459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F8112-D7FA-9C93-0499-1D3943F60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>
                <a:solidFill>
                  <a:srgbClr val="374151"/>
                </a:solidFill>
                <a:effectLst/>
                <a:latin typeface="Söhne"/>
              </a:rPr>
              <a:t>Programming principles used: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797D106-ED50-EF22-D867-EEC295130E4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989400" y="1685925"/>
          <a:ext cx="10213200" cy="40401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31796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EE96A74-B62B-4642-AB22-7776A5F48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6C466-FBE8-EEAA-A864-8D2883C63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46800"/>
            <a:ext cx="2802386" cy="4689475"/>
          </a:xfrm>
        </p:spPr>
        <p:txBody>
          <a:bodyPr anchor="t">
            <a:normAutofit/>
          </a:bodyPr>
          <a:lstStyle/>
          <a:p>
            <a:r>
              <a:rPr lang="en-US"/>
              <a:t>Functionalities: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B4757C4-228A-47E5-94C8-058312AB2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32300" y="540000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F2C4BD1-2683-FC51-3FB4-3031A74F4A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1209693"/>
              </p:ext>
            </p:extLst>
          </p:nvPr>
        </p:nvGraphicFramePr>
        <p:xfrm>
          <a:off x="4982215" y="537330"/>
          <a:ext cx="6668792" cy="577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5024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Here, we add students to the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86" t="-33261" b="1"/>
          <a:stretch/>
        </p:blipFill>
        <p:spPr>
          <a:xfrm>
            <a:off x="5065200" y="119743"/>
            <a:ext cx="7126800" cy="634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67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We can add student ID to check their details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6024" r="1"/>
          <a:stretch/>
        </p:blipFill>
        <p:spPr>
          <a:xfrm>
            <a:off x="5410961" y="6306"/>
            <a:ext cx="6781039" cy="68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262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These are the state immunization rules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" t="841" b="-3859"/>
          <a:stretch/>
        </p:blipFill>
        <p:spPr>
          <a:xfrm>
            <a:off x="6080462" y="262727"/>
            <a:ext cx="6111538" cy="68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74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We can add, update and delete teachers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" b="-3890"/>
          <a:stretch/>
        </p:blipFill>
        <p:spPr>
          <a:xfrm>
            <a:off x="6096000" y="262727"/>
            <a:ext cx="6111538" cy="68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2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911706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These are the classroom rules and an option for uploading students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"/>
          <a:stretch/>
        </p:blipFill>
        <p:spPr>
          <a:xfrm>
            <a:off x="6080462" y="6306"/>
            <a:ext cx="6111538" cy="684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69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011B0B3-5679-4759-90B8-3B908C4CB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06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553615-13C6-325C-C552-CA65FDD4A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000" y="395289"/>
            <a:ext cx="4075200" cy="2226688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String of students can be uploaded from this option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03AEE4-0690-3D50-4205-07D90D142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2070001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0F37AA1-A09B-4E28-987B-38E5060E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874D018-FDBA-4AD4-8C74-17D41F4FB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B43F5C4-EF74-49F4-97CB-97938DDC2F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B74E0761-A6EC-4896-A2D4-97A0AF0AA0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8" name="Freeform 68">
                  <a:extLst>
                    <a:ext uri="{FF2B5EF4-FFF2-40B4-BE49-F238E27FC236}">
                      <a16:creationId xmlns:a16="http://schemas.microsoft.com/office/drawing/2014/main" id="{E02DDA0C-BC2F-4EA7-B34E-E0A38B82BA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69">
                  <a:extLst>
                    <a:ext uri="{FF2B5EF4-FFF2-40B4-BE49-F238E27FC236}">
                      <a16:creationId xmlns:a16="http://schemas.microsoft.com/office/drawing/2014/main" id="{CF13B05D-4163-4B4E-A2D2-FA7ED946823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Line 70">
                  <a:extLst>
                    <a:ext uri="{FF2B5EF4-FFF2-40B4-BE49-F238E27FC236}">
                      <a16:creationId xmlns:a16="http://schemas.microsoft.com/office/drawing/2014/main" id="{6D222543-B140-45C1-A731-C56E6B3A17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21D25868-4B38-41A5-8DA7-BB01E85342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45" name="Freeform 68">
                  <a:extLst>
                    <a:ext uri="{FF2B5EF4-FFF2-40B4-BE49-F238E27FC236}">
                      <a16:creationId xmlns:a16="http://schemas.microsoft.com/office/drawing/2014/main" id="{9BA6FA89-CCD8-4CC0-954F-FBBFA59737E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69">
                  <a:extLst>
                    <a:ext uri="{FF2B5EF4-FFF2-40B4-BE49-F238E27FC236}">
                      <a16:creationId xmlns:a16="http://schemas.microsoft.com/office/drawing/2014/main" id="{73005E59-2B44-4A62-A8F1-504FB17060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Line 70">
                  <a:extLst>
                    <a:ext uri="{FF2B5EF4-FFF2-40B4-BE49-F238E27FC236}">
                      <a16:creationId xmlns:a16="http://schemas.microsoft.com/office/drawing/2014/main" id="{C9AB3E16-8B92-47B2-BA2E-02935767A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031B80-884B-3738-BE6D-DB37A549D0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14" t="-2014" b="-1981"/>
          <a:stretch/>
        </p:blipFill>
        <p:spPr>
          <a:xfrm>
            <a:off x="6055200" y="262727"/>
            <a:ext cx="6136800" cy="6845388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7E5D20-F2EE-E48C-FD0A-358F488AE286}"/>
              </a:ext>
            </a:extLst>
          </p:cNvPr>
          <p:cNvSpPr/>
          <p:nvPr/>
        </p:nvSpPr>
        <p:spPr>
          <a:xfrm>
            <a:off x="8186057" y="2809252"/>
            <a:ext cx="740229" cy="239485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3297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FrostyVTI">
  <a:themeElements>
    <a:clrScheme name="AnalogousFromLightSeedRightStep">
      <a:dk1>
        <a:srgbClr val="000000"/>
      </a:dk1>
      <a:lt1>
        <a:srgbClr val="FFFFFF"/>
      </a:lt1>
      <a:dk2>
        <a:srgbClr val="3C3522"/>
      </a:dk2>
      <a:lt2>
        <a:srgbClr val="E2E6E8"/>
      </a:lt2>
      <a:accent1>
        <a:srgbClr val="EC895A"/>
      </a:accent1>
      <a:accent2>
        <a:srgbClr val="C39D33"/>
      </a:accent2>
      <a:accent3>
        <a:srgbClr val="9BAA4E"/>
      </a:accent3>
      <a:accent4>
        <a:srgbClr val="6EB23B"/>
      </a:accent4>
      <a:accent5>
        <a:srgbClr val="2EBC2D"/>
      </a:accent5>
      <a:accent6>
        <a:srgbClr val="31B968"/>
      </a:accent6>
      <a:hlink>
        <a:srgbClr val="5C879B"/>
      </a:hlink>
      <a:folHlink>
        <a:srgbClr val="7F7F7F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288</Words>
  <Application>Microsoft Macintosh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Goudy Old Style</vt:lpstr>
      <vt:lpstr>Söhne</vt:lpstr>
      <vt:lpstr>Wingdings</vt:lpstr>
      <vt:lpstr>FrostyVTI</vt:lpstr>
      <vt:lpstr>Team members:</vt:lpstr>
      <vt:lpstr>Programming principles used:</vt:lpstr>
      <vt:lpstr>Functionalities:</vt:lpstr>
      <vt:lpstr>Here, we add students to the database</vt:lpstr>
      <vt:lpstr>We can add student ID to check their details</vt:lpstr>
      <vt:lpstr>These are the state immunization rules</vt:lpstr>
      <vt:lpstr>We can add, update and delete teachers</vt:lpstr>
      <vt:lpstr>These are the classroom rules and an option for uploading students</vt:lpstr>
      <vt:lpstr>String of students can be uploaded from this option </vt:lpstr>
      <vt:lpstr>These are the class details only accessible to admin.</vt:lpstr>
      <vt:lpstr>These are state immunization rules</vt:lpstr>
      <vt:lpstr>This is for tracking annual registration renewal</vt:lpstr>
      <vt:lpstr>These is the statistics panel</vt:lpstr>
      <vt:lpstr>Statistics of students enrolled in each class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Here, we add students to the database</dc:title>
  <dc:creator>Dharmil Shah</dc:creator>
  <cp:lastModifiedBy>Dharmil Shah</cp:lastModifiedBy>
  <cp:revision>7</cp:revision>
  <dcterms:created xsi:type="dcterms:W3CDTF">2023-12-13T21:38:19Z</dcterms:created>
  <dcterms:modified xsi:type="dcterms:W3CDTF">2023-12-14T00:24:32Z</dcterms:modified>
</cp:coreProperties>
</file>

<file path=docProps/thumbnail.jpeg>
</file>